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86"/>
  </p:notesMasterIdLst>
  <p:sldIdLst>
    <p:sldId id="535" r:id="rId5"/>
    <p:sldId id="536" r:id="rId6"/>
    <p:sldId id="907" r:id="rId7"/>
    <p:sldId id="908" r:id="rId8"/>
    <p:sldId id="910" r:id="rId9"/>
    <p:sldId id="890" r:id="rId10"/>
    <p:sldId id="886" r:id="rId11"/>
    <p:sldId id="893" r:id="rId12"/>
    <p:sldId id="911" r:id="rId13"/>
    <p:sldId id="912" r:id="rId14"/>
    <p:sldId id="537" r:id="rId15"/>
    <p:sldId id="591" r:id="rId16"/>
    <p:sldId id="592" r:id="rId17"/>
    <p:sldId id="593" r:id="rId18"/>
    <p:sldId id="594" r:id="rId19"/>
    <p:sldId id="897" r:id="rId20"/>
    <p:sldId id="898" r:id="rId21"/>
    <p:sldId id="913" r:id="rId22"/>
    <p:sldId id="914" r:id="rId23"/>
    <p:sldId id="599" r:id="rId24"/>
    <p:sldId id="604" r:id="rId25"/>
    <p:sldId id="901" r:id="rId26"/>
    <p:sldId id="605" r:id="rId27"/>
    <p:sldId id="607" r:id="rId28"/>
    <p:sldId id="608" r:id="rId29"/>
    <p:sldId id="609" r:id="rId30"/>
    <p:sldId id="915" r:id="rId31"/>
    <p:sldId id="885" r:id="rId32"/>
    <p:sldId id="611" r:id="rId33"/>
    <p:sldId id="617" r:id="rId34"/>
    <p:sldId id="620" r:id="rId35"/>
    <p:sldId id="619" r:id="rId36"/>
    <p:sldId id="916" r:id="rId37"/>
    <p:sldId id="624" r:id="rId38"/>
    <p:sldId id="627" r:id="rId39"/>
    <p:sldId id="628" r:id="rId40"/>
    <p:sldId id="902" r:id="rId41"/>
    <p:sldId id="538" r:id="rId42"/>
    <p:sldId id="629" r:id="rId43"/>
    <p:sldId id="630" r:id="rId44"/>
    <p:sldId id="633" r:id="rId45"/>
    <p:sldId id="632" r:id="rId46"/>
    <p:sldId id="634" r:id="rId47"/>
    <p:sldId id="917" r:id="rId48"/>
    <p:sldId id="918" r:id="rId49"/>
    <p:sldId id="919" r:id="rId50"/>
    <p:sldId id="636" r:id="rId51"/>
    <p:sldId id="637" r:id="rId52"/>
    <p:sldId id="640" r:id="rId53"/>
    <p:sldId id="641" r:id="rId54"/>
    <p:sldId id="643" r:id="rId55"/>
    <p:sldId id="645" r:id="rId56"/>
    <p:sldId id="646" r:id="rId57"/>
    <p:sldId id="647" r:id="rId58"/>
    <p:sldId id="648" r:id="rId59"/>
    <p:sldId id="649" r:id="rId60"/>
    <p:sldId id="650" r:id="rId61"/>
    <p:sldId id="651" r:id="rId62"/>
    <p:sldId id="653" r:id="rId63"/>
    <p:sldId id="920" r:id="rId64"/>
    <p:sldId id="884" r:id="rId65"/>
    <p:sldId id="656" r:id="rId66"/>
    <p:sldId id="539" r:id="rId67"/>
    <p:sldId id="658" r:id="rId68"/>
    <p:sldId id="659" r:id="rId69"/>
    <p:sldId id="660" r:id="rId70"/>
    <p:sldId id="921" r:id="rId71"/>
    <p:sldId id="922" r:id="rId72"/>
    <p:sldId id="923" r:id="rId73"/>
    <p:sldId id="667" r:id="rId74"/>
    <p:sldId id="804" r:id="rId75"/>
    <p:sldId id="669" r:id="rId76"/>
    <p:sldId id="540" r:id="rId77"/>
    <p:sldId id="906" r:id="rId78"/>
    <p:sldId id="808" r:id="rId79"/>
    <p:sldId id="809" r:id="rId80"/>
    <p:sldId id="810" r:id="rId81"/>
    <p:sldId id="924" r:id="rId82"/>
    <p:sldId id="812" r:id="rId83"/>
    <p:sldId id="882" r:id="rId84"/>
    <p:sldId id="88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CF0A15-5995-47D5-89F7-7066E8618130}">
          <p14:sldIdLst>
            <p14:sldId id="535"/>
            <p14:sldId id="536"/>
            <p14:sldId id="907"/>
            <p14:sldId id="908"/>
            <p14:sldId id="910"/>
            <p14:sldId id="890"/>
            <p14:sldId id="886"/>
            <p14:sldId id="893"/>
            <p14:sldId id="911"/>
            <p14:sldId id="912"/>
            <p14:sldId id="537"/>
            <p14:sldId id="591"/>
            <p14:sldId id="592"/>
            <p14:sldId id="593"/>
            <p14:sldId id="594"/>
            <p14:sldId id="897"/>
            <p14:sldId id="898"/>
            <p14:sldId id="913"/>
            <p14:sldId id="914"/>
            <p14:sldId id="599"/>
            <p14:sldId id="604"/>
            <p14:sldId id="901"/>
            <p14:sldId id="605"/>
            <p14:sldId id="607"/>
            <p14:sldId id="608"/>
            <p14:sldId id="609"/>
            <p14:sldId id="915"/>
            <p14:sldId id="885"/>
            <p14:sldId id="611"/>
            <p14:sldId id="617"/>
            <p14:sldId id="620"/>
            <p14:sldId id="619"/>
            <p14:sldId id="916"/>
            <p14:sldId id="624"/>
            <p14:sldId id="627"/>
            <p14:sldId id="628"/>
            <p14:sldId id="902"/>
            <p14:sldId id="538"/>
            <p14:sldId id="629"/>
            <p14:sldId id="630"/>
            <p14:sldId id="633"/>
            <p14:sldId id="632"/>
            <p14:sldId id="634"/>
            <p14:sldId id="917"/>
            <p14:sldId id="918"/>
            <p14:sldId id="919"/>
            <p14:sldId id="636"/>
            <p14:sldId id="637"/>
            <p14:sldId id="640"/>
            <p14:sldId id="641"/>
            <p14:sldId id="643"/>
            <p14:sldId id="645"/>
            <p14:sldId id="646"/>
            <p14:sldId id="647"/>
            <p14:sldId id="648"/>
            <p14:sldId id="649"/>
            <p14:sldId id="650"/>
            <p14:sldId id="651"/>
            <p14:sldId id="653"/>
            <p14:sldId id="920"/>
            <p14:sldId id="884"/>
            <p14:sldId id="656"/>
            <p14:sldId id="539"/>
            <p14:sldId id="658"/>
            <p14:sldId id="659"/>
            <p14:sldId id="660"/>
            <p14:sldId id="921"/>
            <p14:sldId id="922"/>
            <p14:sldId id="923"/>
            <p14:sldId id="667"/>
            <p14:sldId id="804"/>
            <p14:sldId id="669"/>
            <p14:sldId id="540"/>
            <p14:sldId id="906"/>
            <p14:sldId id="808"/>
            <p14:sldId id="809"/>
            <p14:sldId id="810"/>
            <p14:sldId id="924"/>
            <p14:sldId id="812"/>
            <p14:sldId id="882"/>
            <p14:sldId id="8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DACDC4A-F454-9E6D-7024-F6A08CD602D2}" name="Aly Perjes" initials="AP" userId="S::aly.p@trainingresourcesgroup.com.au::f4f534d6-ea9e-46d0-b681-fadb95618022" providerId="AD"/>
  <p188:author id="{23E144A4-855C-3474-32BB-B6A4EBD60564}" name="Aby Capistrano" initials="AC" userId="S::aby@compliantlearningresources.com.au::2804ba48-b4c7-4376-910b-fcc41421b59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sen Dela Merced" initials="DDM" lastIdx="50" clrIdx="0">
    <p:extLst>
      <p:ext uri="{19B8F6BF-5375-455C-9EA6-DF929625EA0E}">
        <p15:presenceInfo xmlns:p15="http://schemas.microsoft.com/office/powerpoint/2012/main" userId="65eb62470e308bca" providerId="Windows Live"/>
      </p:ext>
    </p:extLst>
  </p:cmAuthor>
  <p:cmAuthor id="2" name="169" initials="1" lastIdx="32" clrIdx="1">
    <p:extLst>
      <p:ext uri="{19B8F6BF-5375-455C-9EA6-DF929625EA0E}">
        <p15:presenceInfo xmlns:p15="http://schemas.microsoft.com/office/powerpoint/2012/main" userId="16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5C5"/>
    <a:srgbClr val="458DCF"/>
    <a:srgbClr val="3CBE99"/>
    <a:srgbClr val="37AF8D"/>
    <a:srgbClr val="3AC0B3"/>
    <a:srgbClr val="39B9C7"/>
    <a:srgbClr val="47A7CD"/>
    <a:srgbClr val="4BB4CD"/>
    <a:srgbClr val="5B9BD5"/>
    <a:srgbClr val="42B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8E1C0-79B9-4641-931D-71E32FB558C2}" v="165" dt="2023-01-04T01:57:07.540"/>
    <p1510:client id="{52D49556-36B5-41AE-9674-6A681434D8B0}" v="16" dt="2023-01-04T04:50:13.135"/>
    <p1510:client id="{D2EDFA9B-1CCC-4CC4-A7EA-D7DE2AE62C06}" v="2" dt="2023-01-04T22:58:19.747"/>
    <p1510:client id="{F20A92E0-37BC-4B93-9DE9-39438E419E14}" v="1" dt="2023-01-04T07:28:50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8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9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commentAuthors" Target="commentAuthor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bie Sta. Maria" userId="f3148812-4228-411f-bf9f-5a2561256554" providerId="ADAL" clId="{52D49556-36B5-41AE-9674-6A681434D8B0}"/>
    <pc:docChg chg="undo custSel modSld sldOrd">
      <pc:chgData name="Arbie Sta. Maria" userId="f3148812-4228-411f-bf9f-5a2561256554" providerId="ADAL" clId="{52D49556-36B5-41AE-9674-6A681434D8B0}" dt="2023-01-04T04:58:20.595" v="35" actId="948"/>
      <pc:docMkLst>
        <pc:docMk/>
      </pc:docMkLst>
      <pc:sldChg chg="addSp modSp ord">
        <pc:chgData name="Arbie Sta. Maria" userId="f3148812-4228-411f-bf9f-5a2561256554" providerId="ADAL" clId="{52D49556-36B5-41AE-9674-6A681434D8B0}" dt="2023-01-04T04:47:47.269" v="1"/>
        <pc:sldMkLst>
          <pc:docMk/>
          <pc:sldMk cId="2750053664" sldId="591"/>
        </pc:sldMkLst>
        <pc:picChg chg="add mod">
          <ac:chgData name="Arbie Sta. Maria" userId="f3148812-4228-411f-bf9f-5a2561256554" providerId="ADAL" clId="{52D49556-36B5-41AE-9674-6A681434D8B0}" dt="2023-01-04T04:47:47.269" v="1"/>
          <ac:picMkLst>
            <pc:docMk/>
            <pc:sldMk cId="2750053664" sldId="591"/>
            <ac:picMk id="2" creationId="{22B035B2-650A-08A9-D413-1BA0D10420C3}"/>
          </ac:picMkLst>
        </pc:picChg>
      </pc:sldChg>
      <pc:sldChg chg="addSp modSp">
        <pc:chgData name="Arbie Sta. Maria" userId="f3148812-4228-411f-bf9f-5a2561256554" providerId="ADAL" clId="{52D49556-36B5-41AE-9674-6A681434D8B0}" dt="2023-01-04T04:47:51.878" v="2"/>
        <pc:sldMkLst>
          <pc:docMk/>
          <pc:sldMk cId="3271723178" sldId="604"/>
        </pc:sldMkLst>
        <pc:picChg chg="add mod">
          <ac:chgData name="Arbie Sta. Maria" userId="f3148812-4228-411f-bf9f-5a2561256554" providerId="ADAL" clId="{52D49556-36B5-41AE-9674-6A681434D8B0}" dt="2023-01-04T04:47:51.878" v="2"/>
          <ac:picMkLst>
            <pc:docMk/>
            <pc:sldMk cId="3271723178" sldId="604"/>
            <ac:picMk id="2" creationId="{B1E1BA9E-FFD9-60F6-B553-885E80E58014}"/>
          </ac:picMkLst>
        </pc:picChg>
      </pc:sldChg>
      <pc:sldChg chg="addSp modSp">
        <pc:chgData name="Arbie Sta. Maria" userId="f3148812-4228-411f-bf9f-5a2561256554" providerId="ADAL" clId="{52D49556-36B5-41AE-9674-6A681434D8B0}" dt="2023-01-04T04:47:53.627" v="3"/>
        <pc:sldMkLst>
          <pc:docMk/>
          <pc:sldMk cId="2224032107" sldId="605"/>
        </pc:sldMkLst>
        <pc:picChg chg="add mod">
          <ac:chgData name="Arbie Sta. Maria" userId="f3148812-4228-411f-bf9f-5a2561256554" providerId="ADAL" clId="{52D49556-36B5-41AE-9674-6A681434D8B0}" dt="2023-01-04T04:47:53.627" v="3"/>
          <ac:picMkLst>
            <pc:docMk/>
            <pc:sldMk cId="2224032107" sldId="605"/>
            <ac:picMk id="2" creationId="{284956CE-A62D-BB45-2A21-C849BA04BA9F}"/>
          </ac:picMkLst>
        </pc:picChg>
      </pc:sldChg>
      <pc:sldChg chg="addSp modSp">
        <pc:chgData name="Arbie Sta. Maria" userId="f3148812-4228-411f-bf9f-5a2561256554" providerId="ADAL" clId="{52D49556-36B5-41AE-9674-6A681434D8B0}" dt="2023-01-04T04:48:03.798" v="4"/>
        <pc:sldMkLst>
          <pc:docMk/>
          <pc:sldMk cId="2159435928" sldId="637"/>
        </pc:sldMkLst>
        <pc:picChg chg="add mod">
          <ac:chgData name="Arbie Sta. Maria" userId="f3148812-4228-411f-bf9f-5a2561256554" providerId="ADAL" clId="{52D49556-36B5-41AE-9674-6A681434D8B0}" dt="2023-01-04T04:48:03.798" v="4"/>
          <ac:picMkLst>
            <pc:docMk/>
            <pc:sldMk cId="2159435928" sldId="637"/>
            <ac:picMk id="2" creationId="{3FD498A2-FE81-184E-7BF1-B031C29DACF1}"/>
          </ac:picMkLst>
        </pc:picChg>
      </pc:sldChg>
      <pc:sldChg chg="addSp modSp">
        <pc:chgData name="Arbie Sta. Maria" userId="f3148812-4228-411f-bf9f-5a2561256554" providerId="ADAL" clId="{52D49556-36B5-41AE-9674-6A681434D8B0}" dt="2023-01-04T04:48:06.502" v="5"/>
        <pc:sldMkLst>
          <pc:docMk/>
          <pc:sldMk cId="581289921" sldId="646"/>
        </pc:sldMkLst>
        <pc:picChg chg="add mod">
          <ac:chgData name="Arbie Sta. Maria" userId="f3148812-4228-411f-bf9f-5a2561256554" providerId="ADAL" clId="{52D49556-36B5-41AE-9674-6A681434D8B0}" dt="2023-01-04T04:48:06.502" v="5"/>
          <ac:picMkLst>
            <pc:docMk/>
            <pc:sldMk cId="581289921" sldId="646"/>
            <ac:picMk id="2" creationId="{F12AD8E8-CB20-B78C-22CB-BFFBEC31B6B8}"/>
          </ac:picMkLst>
        </pc:picChg>
      </pc:sldChg>
      <pc:sldChg chg="addSp modSp">
        <pc:chgData name="Arbie Sta. Maria" userId="f3148812-4228-411f-bf9f-5a2561256554" providerId="ADAL" clId="{52D49556-36B5-41AE-9674-6A681434D8B0}" dt="2023-01-04T04:48:10.248" v="6"/>
        <pc:sldMkLst>
          <pc:docMk/>
          <pc:sldMk cId="3824602302" sldId="649"/>
        </pc:sldMkLst>
        <pc:picChg chg="add mod">
          <ac:chgData name="Arbie Sta. Maria" userId="f3148812-4228-411f-bf9f-5a2561256554" providerId="ADAL" clId="{52D49556-36B5-41AE-9674-6A681434D8B0}" dt="2023-01-04T04:48:10.248" v="6"/>
          <ac:picMkLst>
            <pc:docMk/>
            <pc:sldMk cId="3824602302" sldId="649"/>
            <ac:picMk id="2" creationId="{19BA3ECB-9BB1-DBA6-F754-0237F9385834}"/>
          </ac:picMkLst>
        </pc:picChg>
      </pc:sldChg>
      <pc:sldChg chg="addSp delSp modSp mod">
        <pc:chgData name="Arbie Sta. Maria" userId="f3148812-4228-411f-bf9f-5a2561256554" providerId="ADAL" clId="{52D49556-36B5-41AE-9674-6A681434D8B0}" dt="2023-01-04T04:51:06.550" v="32" actId="167"/>
        <pc:sldMkLst>
          <pc:docMk/>
          <pc:sldMk cId="3700946152" sldId="650"/>
        </pc:sldMkLst>
        <pc:spChg chg="add del mod">
          <ac:chgData name="Arbie Sta. Maria" userId="f3148812-4228-411f-bf9f-5a2561256554" providerId="ADAL" clId="{52D49556-36B5-41AE-9674-6A681434D8B0}" dt="2023-01-04T04:50:10.348" v="26"/>
          <ac:spMkLst>
            <pc:docMk/>
            <pc:sldMk cId="3700946152" sldId="650"/>
            <ac:spMk id="2" creationId="{4D193E4B-0CB3-C95A-56F2-240F7208F278}"/>
          </ac:spMkLst>
        </pc:spChg>
        <pc:spChg chg="add mod ord">
          <ac:chgData name="Arbie Sta. Maria" userId="f3148812-4228-411f-bf9f-5a2561256554" providerId="ADAL" clId="{52D49556-36B5-41AE-9674-6A681434D8B0}" dt="2023-01-04T04:51:04.274" v="31" actId="167"/>
          <ac:spMkLst>
            <pc:docMk/>
            <pc:sldMk cId="3700946152" sldId="650"/>
            <ac:spMk id="4" creationId="{D53C86BA-208A-0966-59F6-7826CCB8EE1C}"/>
          </ac:spMkLst>
        </pc:spChg>
        <pc:spChg chg="del">
          <ac:chgData name="Arbie Sta. Maria" userId="f3148812-4228-411f-bf9f-5a2561256554" providerId="ADAL" clId="{52D49556-36B5-41AE-9674-6A681434D8B0}" dt="2023-01-04T04:49:51.950" v="22" actId="478"/>
          <ac:spMkLst>
            <pc:docMk/>
            <pc:sldMk cId="3700946152" sldId="650"/>
            <ac:spMk id="7" creationId="{3D4B11AF-0D8D-49A5-95A4-17CB7F58625E}"/>
          </ac:spMkLst>
        </pc:spChg>
        <pc:picChg chg="mod ord modCrop">
          <ac:chgData name="Arbie Sta. Maria" userId="f3148812-4228-411f-bf9f-5a2561256554" providerId="ADAL" clId="{52D49556-36B5-41AE-9674-6A681434D8B0}" dt="2023-01-04T04:51:06.550" v="32" actId="167"/>
          <ac:picMkLst>
            <pc:docMk/>
            <pc:sldMk cId="3700946152" sldId="650"/>
            <ac:picMk id="6" creationId="{A22BF182-D399-42FA-9E1F-132E2B220E9B}"/>
          </ac:picMkLst>
        </pc:picChg>
      </pc:sldChg>
      <pc:sldChg chg="addSp modSp">
        <pc:chgData name="Arbie Sta. Maria" userId="f3148812-4228-411f-bf9f-5a2561256554" providerId="ADAL" clId="{52D49556-36B5-41AE-9674-6A681434D8B0}" dt="2023-01-04T04:48:14.003" v="7"/>
        <pc:sldMkLst>
          <pc:docMk/>
          <pc:sldMk cId="3933540877" sldId="659"/>
        </pc:sldMkLst>
        <pc:picChg chg="add mod">
          <ac:chgData name="Arbie Sta. Maria" userId="f3148812-4228-411f-bf9f-5a2561256554" providerId="ADAL" clId="{52D49556-36B5-41AE-9674-6A681434D8B0}" dt="2023-01-04T04:48:14.003" v="7"/>
          <ac:picMkLst>
            <pc:docMk/>
            <pc:sldMk cId="3933540877" sldId="659"/>
            <ac:picMk id="2" creationId="{6EFA6E8A-7081-0806-3470-5EA99358E488}"/>
          </ac:picMkLst>
        </pc:picChg>
      </pc:sldChg>
      <pc:sldChg chg="addSp modSp">
        <pc:chgData name="Arbie Sta. Maria" userId="f3148812-4228-411f-bf9f-5a2561256554" providerId="ADAL" clId="{52D49556-36B5-41AE-9674-6A681434D8B0}" dt="2023-01-04T04:48:19.247" v="11"/>
        <pc:sldMkLst>
          <pc:docMk/>
          <pc:sldMk cId="1055068315" sldId="669"/>
        </pc:sldMkLst>
        <pc:picChg chg="add mod">
          <ac:chgData name="Arbie Sta. Maria" userId="f3148812-4228-411f-bf9f-5a2561256554" providerId="ADAL" clId="{52D49556-36B5-41AE-9674-6A681434D8B0}" dt="2023-01-04T04:48:19.247" v="11"/>
          <ac:picMkLst>
            <pc:docMk/>
            <pc:sldMk cId="1055068315" sldId="669"/>
            <ac:picMk id="2" creationId="{7921CE76-AFAC-BAD5-DADD-16C0EC2B52E7}"/>
          </ac:picMkLst>
        </pc:picChg>
      </pc:sldChg>
      <pc:sldChg chg="addSp modSp">
        <pc:chgData name="Arbie Sta. Maria" userId="f3148812-4228-411f-bf9f-5a2561256554" providerId="ADAL" clId="{52D49556-36B5-41AE-9674-6A681434D8B0}" dt="2023-01-04T04:48:22.653" v="12"/>
        <pc:sldMkLst>
          <pc:docMk/>
          <pc:sldMk cId="3450652938" sldId="810"/>
        </pc:sldMkLst>
        <pc:picChg chg="add mod">
          <ac:chgData name="Arbie Sta. Maria" userId="f3148812-4228-411f-bf9f-5a2561256554" providerId="ADAL" clId="{52D49556-36B5-41AE-9674-6A681434D8B0}" dt="2023-01-04T04:48:22.653" v="12"/>
          <ac:picMkLst>
            <pc:docMk/>
            <pc:sldMk cId="3450652938" sldId="810"/>
            <ac:picMk id="2" creationId="{6AD73459-2DA0-CAD6-5735-5BF076B1BDF7}"/>
          </ac:picMkLst>
        </pc:picChg>
      </pc:sldChg>
      <pc:sldChg chg="modSp mod">
        <pc:chgData name="Arbie Sta. Maria" userId="f3148812-4228-411f-bf9f-5a2561256554" providerId="ADAL" clId="{52D49556-36B5-41AE-9674-6A681434D8B0}" dt="2023-01-04T04:57:58.025" v="33" actId="948"/>
        <pc:sldMkLst>
          <pc:docMk/>
          <pc:sldMk cId="2567322269" sldId="907"/>
        </pc:sldMkLst>
        <pc:graphicFrameChg chg="modGraphic">
          <ac:chgData name="Arbie Sta. Maria" userId="f3148812-4228-411f-bf9f-5a2561256554" providerId="ADAL" clId="{52D49556-36B5-41AE-9674-6A681434D8B0}" dt="2023-01-04T04:57:58.025" v="33" actId="948"/>
          <ac:graphicFrameMkLst>
            <pc:docMk/>
            <pc:sldMk cId="2567322269" sldId="907"/>
            <ac:graphicFrameMk id="2" creationId="{30B36113-BB33-CA2F-633D-9A873A7615DF}"/>
          </ac:graphicFrameMkLst>
        </pc:graphicFrameChg>
      </pc:sldChg>
      <pc:sldChg chg="modSp mod">
        <pc:chgData name="Arbie Sta. Maria" userId="f3148812-4228-411f-bf9f-5a2561256554" providerId="ADAL" clId="{52D49556-36B5-41AE-9674-6A681434D8B0}" dt="2023-01-04T04:58:10.274" v="34" actId="948"/>
        <pc:sldMkLst>
          <pc:docMk/>
          <pc:sldMk cId="1739681497" sldId="908"/>
        </pc:sldMkLst>
        <pc:graphicFrameChg chg="modGraphic">
          <ac:chgData name="Arbie Sta. Maria" userId="f3148812-4228-411f-bf9f-5a2561256554" providerId="ADAL" clId="{52D49556-36B5-41AE-9674-6A681434D8B0}" dt="2023-01-04T04:58:10.274" v="34" actId="948"/>
          <ac:graphicFrameMkLst>
            <pc:docMk/>
            <pc:sldMk cId="1739681497" sldId="908"/>
            <ac:graphicFrameMk id="2" creationId="{30B36113-BB33-CA2F-633D-9A873A7615DF}"/>
          </ac:graphicFrameMkLst>
        </pc:graphicFrameChg>
      </pc:sldChg>
      <pc:sldChg chg="modSp mod">
        <pc:chgData name="Arbie Sta. Maria" userId="f3148812-4228-411f-bf9f-5a2561256554" providerId="ADAL" clId="{52D49556-36B5-41AE-9674-6A681434D8B0}" dt="2023-01-04T04:58:20.595" v="35" actId="948"/>
        <pc:sldMkLst>
          <pc:docMk/>
          <pc:sldMk cId="956839417" sldId="910"/>
        </pc:sldMkLst>
        <pc:graphicFrameChg chg="modGraphic">
          <ac:chgData name="Arbie Sta. Maria" userId="f3148812-4228-411f-bf9f-5a2561256554" providerId="ADAL" clId="{52D49556-36B5-41AE-9674-6A681434D8B0}" dt="2023-01-04T04:58:20.595" v="35" actId="948"/>
          <ac:graphicFrameMkLst>
            <pc:docMk/>
            <pc:sldMk cId="956839417" sldId="910"/>
            <ac:graphicFrameMk id="2" creationId="{30B36113-BB33-CA2F-633D-9A873A7615DF}"/>
          </ac:graphicFrameMkLst>
        </pc:graphicFrameChg>
      </pc:sldChg>
      <pc:sldChg chg="addSp modSp">
        <pc:chgData name="Arbie Sta. Maria" userId="f3148812-4228-411f-bf9f-5a2561256554" providerId="ADAL" clId="{52D49556-36B5-41AE-9674-6A681434D8B0}" dt="2023-01-04T04:48:15.459" v="8"/>
        <pc:sldMkLst>
          <pc:docMk/>
          <pc:sldMk cId="699328943" sldId="921"/>
        </pc:sldMkLst>
        <pc:picChg chg="add mod">
          <ac:chgData name="Arbie Sta. Maria" userId="f3148812-4228-411f-bf9f-5a2561256554" providerId="ADAL" clId="{52D49556-36B5-41AE-9674-6A681434D8B0}" dt="2023-01-04T04:48:15.459" v="8"/>
          <ac:picMkLst>
            <pc:docMk/>
            <pc:sldMk cId="699328943" sldId="921"/>
            <ac:picMk id="2" creationId="{0BEC00F1-A25E-0BB9-43A8-7E6CFFA2C5F5}"/>
          </ac:picMkLst>
        </pc:picChg>
      </pc:sldChg>
      <pc:sldChg chg="addSp modSp">
        <pc:chgData name="Arbie Sta. Maria" userId="f3148812-4228-411f-bf9f-5a2561256554" providerId="ADAL" clId="{52D49556-36B5-41AE-9674-6A681434D8B0}" dt="2023-01-04T04:48:16.198" v="9"/>
        <pc:sldMkLst>
          <pc:docMk/>
          <pc:sldMk cId="2997259420" sldId="922"/>
        </pc:sldMkLst>
        <pc:picChg chg="add mod">
          <ac:chgData name="Arbie Sta. Maria" userId="f3148812-4228-411f-bf9f-5a2561256554" providerId="ADAL" clId="{52D49556-36B5-41AE-9674-6A681434D8B0}" dt="2023-01-04T04:48:16.198" v="9"/>
          <ac:picMkLst>
            <pc:docMk/>
            <pc:sldMk cId="2997259420" sldId="922"/>
            <ac:picMk id="2" creationId="{E0457960-6F99-6F61-1BE7-8BE1C30A180F}"/>
          </ac:picMkLst>
        </pc:picChg>
      </pc:sldChg>
      <pc:sldChg chg="addSp modSp">
        <pc:chgData name="Arbie Sta. Maria" userId="f3148812-4228-411f-bf9f-5a2561256554" providerId="ADAL" clId="{52D49556-36B5-41AE-9674-6A681434D8B0}" dt="2023-01-04T04:48:17.328" v="10"/>
        <pc:sldMkLst>
          <pc:docMk/>
          <pc:sldMk cId="3261889413" sldId="923"/>
        </pc:sldMkLst>
        <pc:picChg chg="add mod">
          <ac:chgData name="Arbie Sta. Maria" userId="f3148812-4228-411f-bf9f-5a2561256554" providerId="ADAL" clId="{52D49556-36B5-41AE-9674-6A681434D8B0}" dt="2023-01-04T04:48:17.328" v="10"/>
          <ac:picMkLst>
            <pc:docMk/>
            <pc:sldMk cId="3261889413" sldId="923"/>
            <ac:picMk id="2" creationId="{FB6F8A24-F415-60EA-9575-9A3993332146}"/>
          </ac:picMkLst>
        </pc:picChg>
      </pc:sldChg>
      <pc:sldChg chg="addSp delSp modSp mod">
        <pc:chgData name="Arbie Sta. Maria" userId="f3148812-4228-411f-bf9f-5a2561256554" providerId="ADAL" clId="{52D49556-36B5-41AE-9674-6A681434D8B0}" dt="2023-01-04T04:49:36.835" v="21" actId="167"/>
        <pc:sldMkLst>
          <pc:docMk/>
          <pc:sldMk cId="3347033274" sldId="924"/>
        </pc:sldMkLst>
        <pc:spChg chg="del ord">
          <ac:chgData name="Arbie Sta. Maria" userId="f3148812-4228-411f-bf9f-5a2561256554" providerId="ADAL" clId="{52D49556-36B5-41AE-9674-6A681434D8B0}" dt="2023-01-04T04:49:08.404" v="16" actId="478"/>
          <ac:spMkLst>
            <pc:docMk/>
            <pc:sldMk cId="3347033274" sldId="924"/>
            <ac:spMk id="2" creationId="{86F3545A-173D-6B9C-FA27-266E6D0DD4DB}"/>
          </ac:spMkLst>
        </pc:spChg>
        <pc:spChg chg="ord">
          <ac:chgData name="Arbie Sta. Maria" userId="f3148812-4228-411f-bf9f-5a2561256554" providerId="ADAL" clId="{52D49556-36B5-41AE-9674-6A681434D8B0}" dt="2023-01-04T04:49:15.548" v="18" actId="166"/>
          <ac:spMkLst>
            <pc:docMk/>
            <pc:sldMk cId="3347033274" sldId="924"/>
            <ac:spMk id="3" creationId="{042D9E7B-D1BB-4A59-8D12-11E6C2FA55AC}"/>
          </ac:spMkLst>
        </pc:spChg>
        <pc:spChg chg="add mod ord">
          <ac:chgData name="Arbie Sta. Maria" userId="f3148812-4228-411f-bf9f-5a2561256554" providerId="ADAL" clId="{52D49556-36B5-41AE-9674-6A681434D8B0}" dt="2023-01-04T04:49:34.267" v="20" actId="167"/>
          <ac:spMkLst>
            <pc:docMk/>
            <pc:sldMk cId="3347033274" sldId="924"/>
            <ac:spMk id="4" creationId="{EF53C4D5-3A5D-270F-F14E-49D89C116FE3}"/>
          </ac:spMkLst>
        </pc:spChg>
        <pc:picChg chg="ord">
          <ac:chgData name="Arbie Sta. Maria" userId="f3148812-4228-411f-bf9f-5a2561256554" providerId="ADAL" clId="{52D49556-36B5-41AE-9674-6A681434D8B0}" dt="2023-01-04T04:49:36.835" v="21" actId="167"/>
          <ac:picMkLst>
            <pc:docMk/>
            <pc:sldMk cId="3347033274" sldId="924"/>
            <ac:picMk id="6" creationId="{A22BF182-D399-42FA-9E1F-132E2B220E9B}"/>
          </ac:picMkLst>
        </pc:picChg>
      </pc:sldChg>
    </pc:docChg>
  </pc:docChgLst>
  <pc:docChgLst>
    <pc:chgData name="Aby Capistrano" userId="2804ba48-b4c7-4376-910b-fcc41421b592" providerId="ADAL" clId="{5EFD90D9-93CC-4248-8A68-1EBCBDEBBB7A}"/>
    <pc:docChg chg="custSel modSld">
      <pc:chgData name="Aby Capistrano" userId="2804ba48-b4c7-4376-910b-fcc41421b592" providerId="ADAL" clId="{5EFD90D9-93CC-4248-8A68-1EBCBDEBBB7A}" dt="2022-02-02T06:09:37.684" v="62" actId="20577"/>
      <pc:docMkLst>
        <pc:docMk/>
      </pc:docMkLst>
      <pc:sldChg chg="modSp mod">
        <pc:chgData name="Aby Capistrano" userId="2804ba48-b4c7-4376-910b-fcc41421b592" providerId="ADAL" clId="{5EFD90D9-93CC-4248-8A68-1EBCBDEBBB7A}" dt="2022-02-02T06:09:37.684" v="62" actId="20577"/>
        <pc:sldMkLst>
          <pc:docMk/>
          <pc:sldMk cId="1925538885" sldId="536"/>
        </pc:sldMkLst>
        <pc:spChg chg="mod">
          <ac:chgData name="Aby Capistrano" userId="2804ba48-b4c7-4376-910b-fcc41421b592" providerId="ADAL" clId="{5EFD90D9-93CC-4248-8A68-1EBCBDEBBB7A}" dt="2022-02-02T06:09:37.684" v="62" actId="20577"/>
          <ac:spMkLst>
            <pc:docMk/>
            <pc:sldMk cId="1925538885" sldId="536"/>
            <ac:spMk id="3" creationId="{042D9E7B-D1BB-4A59-8D12-11E6C2FA55AC}"/>
          </ac:spMkLst>
        </pc:spChg>
      </pc:sldChg>
      <pc:sldChg chg="modSp mod">
        <pc:chgData name="Aby Capistrano" userId="2804ba48-b4c7-4376-910b-fcc41421b592" providerId="ADAL" clId="{5EFD90D9-93CC-4248-8A68-1EBCBDEBBB7A}" dt="2022-02-02T06:03:41.354" v="0" actId="113"/>
        <pc:sldMkLst>
          <pc:docMk/>
          <pc:sldMk cId="133162623" sldId="619"/>
        </pc:sldMkLst>
        <pc:spChg chg="mod">
          <ac:chgData name="Aby Capistrano" userId="2804ba48-b4c7-4376-910b-fcc41421b592" providerId="ADAL" clId="{5EFD90D9-93CC-4248-8A68-1EBCBDEBBB7A}" dt="2022-02-02T06:03:41.354" v="0" actId="113"/>
          <ac:spMkLst>
            <pc:docMk/>
            <pc:sldMk cId="133162623" sldId="619"/>
            <ac:spMk id="3" creationId="{042D9E7B-D1BB-4A59-8D12-11E6C2FA55AC}"/>
          </ac:spMkLst>
        </pc:spChg>
      </pc:sldChg>
      <pc:sldChg chg="modSp mod">
        <pc:chgData name="Aby Capistrano" userId="2804ba48-b4c7-4376-910b-fcc41421b592" providerId="ADAL" clId="{5EFD90D9-93CC-4248-8A68-1EBCBDEBBB7A}" dt="2022-02-02T06:03:59.856" v="1" actId="20577"/>
        <pc:sldMkLst>
          <pc:docMk/>
          <pc:sldMk cId="2650806536" sldId="629"/>
        </pc:sldMkLst>
        <pc:spChg chg="mod">
          <ac:chgData name="Aby Capistrano" userId="2804ba48-b4c7-4376-910b-fcc41421b592" providerId="ADAL" clId="{5EFD90D9-93CC-4248-8A68-1EBCBDEBBB7A}" dt="2022-02-02T06:03:59.856" v="1" actId="20577"/>
          <ac:spMkLst>
            <pc:docMk/>
            <pc:sldMk cId="2650806536" sldId="629"/>
            <ac:spMk id="3" creationId="{042D9E7B-D1BB-4A59-8D12-11E6C2FA55AC}"/>
          </ac:spMkLst>
        </pc:spChg>
      </pc:sldChg>
      <pc:sldChg chg="modSp mod">
        <pc:chgData name="Aby Capistrano" userId="2804ba48-b4c7-4376-910b-fcc41421b592" providerId="ADAL" clId="{5EFD90D9-93CC-4248-8A68-1EBCBDEBBB7A}" dt="2022-02-02T06:06:04.602" v="43" actId="20577"/>
        <pc:sldMkLst>
          <pc:docMk/>
          <pc:sldMk cId="1980012817" sldId="648"/>
        </pc:sldMkLst>
        <pc:spChg chg="mod">
          <ac:chgData name="Aby Capistrano" userId="2804ba48-b4c7-4376-910b-fcc41421b592" providerId="ADAL" clId="{5EFD90D9-93CC-4248-8A68-1EBCBDEBBB7A}" dt="2022-02-02T06:06:04.602" v="43" actId="20577"/>
          <ac:spMkLst>
            <pc:docMk/>
            <pc:sldMk cId="1980012817" sldId="648"/>
            <ac:spMk id="3" creationId="{042D9E7B-D1BB-4A59-8D12-11E6C2FA55AC}"/>
          </ac:spMkLst>
        </pc:spChg>
      </pc:sldChg>
      <pc:sldChg chg="modSp mod">
        <pc:chgData name="Aby Capistrano" userId="2804ba48-b4c7-4376-910b-fcc41421b592" providerId="ADAL" clId="{5EFD90D9-93CC-4248-8A68-1EBCBDEBBB7A}" dt="2022-02-02T06:06:52.201" v="45" actId="20577"/>
        <pc:sldMkLst>
          <pc:docMk/>
          <pc:sldMk cId="389128279" sldId="658"/>
        </pc:sldMkLst>
        <pc:spChg chg="mod">
          <ac:chgData name="Aby Capistrano" userId="2804ba48-b4c7-4376-910b-fcc41421b592" providerId="ADAL" clId="{5EFD90D9-93CC-4248-8A68-1EBCBDEBBB7A}" dt="2022-02-02T06:06:52.201" v="45" actId="20577"/>
          <ac:spMkLst>
            <pc:docMk/>
            <pc:sldMk cId="389128279" sldId="658"/>
            <ac:spMk id="3" creationId="{042D9E7B-D1BB-4A59-8D12-11E6C2FA55AC}"/>
          </ac:spMkLst>
        </pc:spChg>
      </pc:sldChg>
      <pc:sldChg chg="delSp modSp mod">
        <pc:chgData name="Aby Capistrano" userId="2804ba48-b4c7-4376-910b-fcc41421b592" providerId="ADAL" clId="{5EFD90D9-93CC-4248-8A68-1EBCBDEBBB7A}" dt="2022-02-02T06:07:49.639" v="50" actId="478"/>
        <pc:sldMkLst>
          <pc:docMk/>
          <pc:sldMk cId="825486793" sldId="660"/>
        </pc:sldMkLst>
        <pc:spChg chg="del">
          <ac:chgData name="Aby Capistrano" userId="2804ba48-b4c7-4376-910b-fcc41421b592" providerId="ADAL" clId="{5EFD90D9-93CC-4248-8A68-1EBCBDEBBB7A}" dt="2022-02-02T06:07:49.639" v="50" actId="478"/>
          <ac:spMkLst>
            <pc:docMk/>
            <pc:sldMk cId="825486793" sldId="660"/>
            <ac:spMk id="2" creationId="{70AB3EF6-BB7D-4D73-9C21-731770A78952}"/>
          </ac:spMkLst>
        </pc:spChg>
        <pc:spChg chg="mod">
          <ac:chgData name="Aby Capistrano" userId="2804ba48-b4c7-4376-910b-fcc41421b592" providerId="ADAL" clId="{5EFD90D9-93CC-4248-8A68-1EBCBDEBBB7A}" dt="2022-02-02T06:07:15.788" v="46" actId="20577"/>
          <ac:spMkLst>
            <pc:docMk/>
            <pc:sldMk cId="825486793" sldId="660"/>
            <ac:spMk id="3" creationId="{042D9E7B-D1BB-4A59-8D12-11E6C2FA55AC}"/>
          </ac:spMkLst>
        </pc:spChg>
      </pc:sldChg>
      <pc:sldChg chg="modSp mod">
        <pc:chgData name="Aby Capistrano" userId="2804ba48-b4c7-4376-910b-fcc41421b592" providerId="ADAL" clId="{5EFD90D9-93CC-4248-8A68-1EBCBDEBBB7A}" dt="2022-02-02T06:08:24.981" v="60" actId="20577"/>
        <pc:sldMkLst>
          <pc:docMk/>
          <pc:sldMk cId="1742976807" sldId="667"/>
        </pc:sldMkLst>
        <pc:spChg chg="mod">
          <ac:chgData name="Aby Capistrano" userId="2804ba48-b4c7-4376-910b-fcc41421b592" providerId="ADAL" clId="{5EFD90D9-93CC-4248-8A68-1EBCBDEBBB7A}" dt="2022-02-02T06:08:24.981" v="60" actId="20577"/>
          <ac:spMkLst>
            <pc:docMk/>
            <pc:sldMk cId="1742976807" sldId="667"/>
            <ac:spMk id="3" creationId="{042D9E7B-D1BB-4A59-8D12-11E6C2FA55AC}"/>
          </ac:spMkLst>
        </pc:spChg>
      </pc:sldChg>
      <pc:sldChg chg="delSp modSp mod">
        <pc:chgData name="Aby Capistrano" userId="2804ba48-b4c7-4376-910b-fcc41421b592" providerId="ADAL" clId="{5EFD90D9-93CC-4248-8A68-1EBCBDEBBB7A}" dt="2022-02-02T06:08:00.415" v="51" actId="20577"/>
        <pc:sldMkLst>
          <pc:docMk/>
          <pc:sldMk cId="3660241749" sldId="801"/>
        </pc:sldMkLst>
        <pc:spChg chg="del">
          <ac:chgData name="Aby Capistrano" userId="2804ba48-b4c7-4376-910b-fcc41421b592" providerId="ADAL" clId="{5EFD90D9-93CC-4248-8A68-1EBCBDEBBB7A}" dt="2022-02-02T06:07:35.496" v="47" actId="478"/>
          <ac:spMkLst>
            <pc:docMk/>
            <pc:sldMk cId="3660241749" sldId="801"/>
            <ac:spMk id="2" creationId="{70AB3EF6-BB7D-4D73-9C21-731770A78952}"/>
          </ac:spMkLst>
        </pc:spChg>
        <pc:spChg chg="mod">
          <ac:chgData name="Aby Capistrano" userId="2804ba48-b4c7-4376-910b-fcc41421b592" providerId="ADAL" clId="{5EFD90D9-93CC-4248-8A68-1EBCBDEBBB7A}" dt="2022-02-02T06:08:00.415" v="51" actId="20577"/>
          <ac:spMkLst>
            <pc:docMk/>
            <pc:sldMk cId="3660241749" sldId="801"/>
            <ac:spMk id="3" creationId="{042D9E7B-D1BB-4A59-8D12-11E6C2FA55AC}"/>
          </ac:spMkLst>
        </pc:spChg>
      </pc:sldChg>
      <pc:sldChg chg="delSp modSp mod">
        <pc:chgData name="Aby Capistrano" userId="2804ba48-b4c7-4376-910b-fcc41421b592" providerId="ADAL" clId="{5EFD90D9-93CC-4248-8A68-1EBCBDEBBB7A}" dt="2022-02-02T06:08:03.679" v="52" actId="20577"/>
        <pc:sldMkLst>
          <pc:docMk/>
          <pc:sldMk cId="1078024851" sldId="802"/>
        </pc:sldMkLst>
        <pc:spChg chg="del">
          <ac:chgData name="Aby Capistrano" userId="2804ba48-b4c7-4376-910b-fcc41421b592" providerId="ADAL" clId="{5EFD90D9-93CC-4248-8A68-1EBCBDEBBB7A}" dt="2022-02-02T06:07:40.559" v="48" actId="478"/>
          <ac:spMkLst>
            <pc:docMk/>
            <pc:sldMk cId="1078024851" sldId="802"/>
            <ac:spMk id="2" creationId="{70AB3EF6-BB7D-4D73-9C21-731770A78952}"/>
          </ac:spMkLst>
        </pc:spChg>
        <pc:spChg chg="mod">
          <ac:chgData name="Aby Capistrano" userId="2804ba48-b4c7-4376-910b-fcc41421b592" providerId="ADAL" clId="{5EFD90D9-93CC-4248-8A68-1EBCBDEBBB7A}" dt="2022-02-02T06:08:03.679" v="52" actId="20577"/>
          <ac:spMkLst>
            <pc:docMk/>
            <pc:sldMk cId="1078024851" sldId="802"/>
            <ac:spMk id="3" creationId="{042D9E7B-D1BB-4A59-8D12-11E6C2FA55AC}"/>
          </ac:spMkLst>
        </pc:spChg>
      </pc:sldChg>
      <pc:sldChg chg="delSp modSp mod">
        <pc:chgData name="Aby Capistrano" userId="2804ba48-b4c7-4376-910b-fcc41421b592" providerId="ADAL" clId="{5EFD90D9-93CC-4248-8A68-1EBCBDEBBB7A}" dt="2022-02-02T06:08:06.503" v="53" actId="20577"/>
        <pc:sldMkLst>
          <pc:docMk/>
          <pc:sldMk cId="3604976972" sldId="803"/>
        </pc:sldMkLst>
        <pc:spChg chg="del">
          <ac:chgData name="Aby Capistrano" userId="2804ba48-b4c7-4376-910b-fcc41421b592" providerId="ADAL" clId="{5EFD90D9-93CC-4248-8A68-1EBCBDEBBB7A}" dt="2022-02-02T06:07:43.511" v="49" actId="478"/>
          <ac:spMkLst>
            <pc:docMk/>
            <pc:sldMk cId="3604976972" sldId="803"/>
            <ac:spMk id="2" creationId="{70AB3EF6-BB7D-4D73-9C21-731770A78952}"/>
          </ac:spMkLst>
        </pc:spChg>
        <pc:spChg chg="mod">
          <ac:chgData name="Aby Capistrano" userId="2804ba48-b4c7-4376-910b-fcc41421b592" providerId="ADAL" clId="{5EFD90D9-93CC-4248-8A68-1EBCBDEBBB7A}" dt="2022-02-02T06:08:06.503" v="53" actId="20577"/>
          <ac:spMkLst>
            <pc:docMk/>
            <pc:sldMk cId="3604976972" sldId="803"/>
            <ac:spMk id="3" creationId="{042D9E7B-D1BB-4A59-8D12-11E6C2FA55AC}"/>
          </ac:spMkLst>
        </pc:spChg>
      </pc:sldChg>
    </pc:docChg>
  </pc:docChgLst>
  <pc:docChgLst>
    <pc:chgData name="Aby Capistrano" userId="2804ba48-b4c7-4376-910b-fcc41421b592" providerId="ADAL" clId="{FC41B856-FE3C-4F07-A6DA-29F6465641ED}"/>
    <pc:docChg chg="modSld">
      <pc:chgData name="Aby Capistrano" userId="2804ba48-b4c7-4376-910b-fcc41421b592" providerId="ADAL" clId="{FC41B856-FE3C-4F07-A6DA-29F6465641ED}" dt="2022-12-22T23:59:14.671" v="25"/>
      <pc:docMkLst>
        <pc:docMk/>
      </pc:docMkLst>
      <pc:sldChg chg="delCm">
        <pc:chgData name="Aby Capistrano" userId="2804ba48-b4c7-4376-910b-fcc41421b592" providerId="ADAL" clId="{FC41B856-FE3C-4F07-A6DA-29F6465641ED}" dt="2022-12-22T23:35:59.021" v="0"/>
        <pc:sldMkLst>
          <pc:docMk/>
          <pc:sldMk cId="1925538885" sldId="536"/>
        </pc:sldMkLst>
      </pc:sldChg>
      <pc:sldChg chg="delCm">
        <pc:chgData name="Aby Capistrano" userId="2804ba48-b4c7-4376-910b-fcc41421b592" providerId="ADAL" clId="{FC41B856-FE3C-4F07-A6DA-29F6465641ED}" dt="2022-12-22T23:44:19.574" v="11"/>
        <pc:sldMkLst>
          <pc:docMk/>
          <pc:sldMk cId="2750053664" sldId="591"/>
        </pc:sldMkLst>
      </pc:sldChg>
      <pc:sldChg chg="delCm">
        <pc:chgData name="Aby Capistrano" userId="2804ba48-b4c7-4376-910b-fcc41421b592" providerId="ADAL" clId="{FC41B856-FE3C-4F07-A6DA-29F6465641ED}" dt="2022-12-22T23:53:28.194" v="16"/>
        <pc:sldMkLst>
          <pc:docMk/>
          <pc:sldMk cId="3630495311" sldId="608"/>
        </pc:sldMkLst>
      </pc:sldChg>
      <pc:sldChg chg="modSp mod delCm modCm">
        <pc:chgData name="Aby Capistrano" userId="2804ba48-b4c7-4376-910b-fcc41421b592" providerId="ADAL" clId="{FC41B856-FE3C-4F07-A6DA-29F6465641ED}" dt="2022-12-22T23:53:53.868" v="19"/>
        <pc:sldMkLst>
          <pc:docMk/>
          <pc:sldMk cId="2745194836" sldId="630"/>
        </pc:sldMkLst>
        <pc:spChg chg="mod">
          <ac:chgData name="Aby Capistrano" userId="2804ba48-b4c7-4376-910b-fcc41421b592" providerId="ADAL" clId="{FC41B856-FE3C-4F07-A6DA-29F6465641ED}" dt="2022-12-22T23:53:50.908" v="18" actId="20577"/>
          <ac:spMkLst>
            <pc:docMk/>
            <pc:sldMk cId="2745194836" sldId="630"/>
            <ac:spMk id="3" creationId="{042D9E7B-D1BB-4A59-8D12-11E6C2FA55AC}"/>
          </ac:spMkLst>
        </pc:spChg>
      </pc:sldChg>
      <pc:sldChg chg="delCm">
        <pc:chgData name="Aby Capistrano" userId="2804ba48-b4c7-4376-910b-fcc41421b592" providerId="ADAL" clId="{FC41B856-FE3C-4F07-A6DA-29F6465641ED}" dt="2022-12-22T23:54:05.649" v="20"/>
        <pc:sldMkLst>
          <pc:docMk/>
          <pc:sldMk cId="3268428531" sldId="638"/>
        </pc:sldMkLst>
      </pc:sldChg>
      <pc:sldChg chg="delCm">
        <pc:chgData name="Aby Capistrano" userId="2804ba48-b4c7-4376-910b-fcc41421b592" providerId="ADAL" clId="{FC41B856-FE3C-4F07-A6DA-29F6465641ED}" dt="2022-12-22T23:59:14.671" v="25"/>
        <pc:sldMkLst>
          <pc:docMk/>
          <pc:sldMk cId="1453888785" sldId="882"/>
        </pc:sldMkLst>
      </pc:sldChg>
      <pc:sldChg chg="delCm">
        <pc:chgData name="Aby Capistrano" userId="2804ba48-b4c7-4376-910b-fcc41421b592" providerId="ADAL" clId="{FC41B856-FE3C-4F07-A6DA-29F6465641ED}" dt="2022-12-22T23:42:57.210" v="6"/>
        <pc:sldMkLst>
          <pc:docMk/>
          <pc:sldMk cId="3378980333" sldId="886"/>
        </pc:sldMkLst>
      </pc:sldChg>
      <pc:sldChg chg="delCm">
        <pc:chgData name="Aby Capistrano" userId="2804ba48-b4c7-4376-910b-fcc41421b592" providerId="ADAL" clId="{FC41B856-FE3C-4F07-A6DA-29F6465641ED}" dt="2022-12-22T23:37:20.455" v="1"/>
        <pc:sldMkLst>
          <pc:docMk/>
          <pc:sldMk cId="2884642323" sldId="887"/>
        </pc:sldMkLst>
      </pc:sldChg>
      <pc:sldChg chg="delCm">
        <pc:chgData name="Aby Capistrano" userId="2804ba48-b4c7-4376-910b-fcc41421b592" providerId="ADAL" clId="{FC41B856-FE3C-4F07-A6DA-29F6465641ED}" dt="2022-12-22T23:41:02.650" v="2"/>
        <pc:sldMkLst>
          <pc:docMk/>
          <pc:sldMk cId="2594934169" sldId="888"/>
        </pc:sldMkLst>
      </pc:sldChg>
      <pc:sldChg chg="delCm">
        <pc:chgData name="Aby Capistrano" userId="2804ba48-b4c7-4376-910b-fcc41421b592" providerId="ADAL" clId="{FC41B856-FE3C-4F07-A6DA-29F6465641ED}" dt="2022-12-22T23:42:13.103" v="3"/>
        <pc:sldMkLst>
          <pc:docMk/>
          <pc:sldMk cId="4216433050" sldId="889"/>
        </pc:sldMkLst>
      </pc:sldChg>
      <pc:sldChg chg="delCm">
        <pc:chgData name="Aby Capistrano" userId="2804ba48-b4c7-4376-910b-fcc41421b592" providerId="ADAL" clId="{FC41B856-FE3C-4F07-A6DA-29F6465641ED}" dt="2022-12-22T23:42:35.922" v="4"/>
        <pc:sldMkLst>
          <pc:docMk/>
          <pc:sldMk cId="2227973058" sldId="890"/>
        </pc:sldMkLst>
      </pc:sldChg>
      <pc:sldChg chg="delCm">
        <pc:chgData name="Aby Capistrano" userId="2804ba48-b4c7-4376-910b-fcc41421b592" providerId="ADAL" clId="{FC41B856-FE3C-4F07-A6DA-29F6465641ED}" dt="2022-12-22T23:42:49.025" v="5"/>
        <pc:sldMkLst>
          <pc:docMk/>
          <pc:sldMk cId="1645142785" sldId="891"/>
        </pc:sldMkLst>
      </pc:sldChg>
      <pc:sldChg chg="delCm">
        <pc:chgData name="Aby Capistrano" userId="2804ba48-b4c7-4376-910b-fcc41421b592" providerId="ADAL" clId="{FC41B856-FE3C-4F07-A6DA-29F6465641ED}" dt="2022-12-22T23:43:50.280" v="9"/>
        <pc:sldMkLst>
          <pc:docMk/>
          <pc:sldMk cId="2830281742" sldId="892"/>
        </pc:sldMkLst>
      </pc:sldChg>
      <pc:sldChg chg="delCm">
        <pc:chgData name="Aby Capistrano" userId="2804ba48-b4c7-4376-910b-fcc41421b592" providerId="ADAL" clId="{FC41B856-FE3C-4F07-A6DA-29F6465641ED}" dt="2022-12-22T23:43:30.940" v="7"/>
        <pc:sldMkLst>
          <pc:docMk/>
          <pc:sldMk cId="3893896214" sldId="893"/>
        </pc:sldMkLst>
      </pc:sldChg>
      <pc:sldChg chg="delCm">
        <pc:chgData name="Aby Capistrano" userId="2804ba48-b4c7-4376-910b-fcc41421b592" providerId="ADAL" clId="{FC41B856-FE3C-4F07-A6DA-29F6465641ED}" dt="2022-12-22T23:43:38.865" v="8"/>
        <pc:sldMkLst>
          <pc:docMk/>
          <pc:sldMk cId="1803437581" sldId="894"/>
        </pc:sldMkLst>
      </pc:sldChg>
      <pc:sldChg chg="delCm">
        <pc:chgData name="Aby Capistrano" userId="2804ba48-b4c7-4376-910b-fcc41421b592" providerId="ADAL" clId="{FC41B856-FE3C-4F07-A6DA-29F6465641ED}" dt="2022-12-22T23:43:53.350" v="10"/>
        <pc:sldMkLst>
          <pc:docMk/>
          <pc:sldMk cId="403722453" sldId="896"/>
        </pc:sldMkLst>
      </pc:sldChg>
      <pc:sldChg chg="delCm">
        <pc:chgData name="Aby Capistrano" userId="2804ba48-b4c7-4376-910b-fcc41421b592" providerId="ADAL" clId="{FC41B856-FE3C-4F07-A6DA-29F6465641ED}" dt="2022-12-22T23:44:28.362" v="12"/>
        <pc:sldMkLst>
          <pc:docMk/>
          <pc:sldMk cId="947249048" sldId="897"/>
        </pc:sldMkLst>
      </pc:sldChg>
      <pc:sldChg chg="delCm">
        <pc:chgData name="Aby Capistrano" userId="2804ba48-b4c7-4376-910b-fcc41421b592" providerId="ADAL" clId="{FC41B856-FE3C-4F07-A6DA-29F6465641ED}" dt="2022-12-22T23:44:31.125" v="13"/>
        <pc:sldMkLst>
          <pc:docMk/>
          <pc:sldMk cId="2443167883" sldId="898"/>
        </pc:sldMkLst>
      </pc:sldChg>
      <pc:sldChg chg="modCm">
        <pc:chgData name="Aby Capistrano" userId="2804ba48-b4c7-4376-910b-fcc41421b592" providerId="ADAL" clId="{FC41B856-FE3C-4F07-A6DA-29F6465641ED}" dt="2022-12-22T23:49:47.351" v="14"/>
        <pc:sldMkLst>
          <pc:docMk/>
          <pc:sldMk cId="3954202102" sldId="899"/>
        </pc:sldMkLst>
      </pc:sldChg>
      <pc:sldChg chg="delCm">
        <pc:chgData name="Aby Capistrano" userId="2804ba48-b4c7-4376-910b-fcc41421b592" providerId="ADAL" clId="{FC41B856-FE3C-4F07-A6DA-29F6465641ED}" dt="2022-12-22T23:50:15.814" v="15"/>
        <pc:sldMkLst>
          <pc:docMk/>
          <pc:sldMk cId="372874413" sldId="901"/>
        </pc:sldMkLst>
      </pc:sldChg>
      <pc:sldChg chg="delCm">
        <pc:chgData name="Aby Capistrano" userId="2804ba48-b4c7-4376-910b-fcc41421b592" providerId="ADAL" clId="{FC41B856-FE3C-4F07-A6DA-29F6465641ED}" dt="2022-12-22T23:53:36.822" v="17"/>
        <pc:sldMkLst>
          <pc:docMk/>
          <pc:sldMk cId="4120867047" sldId="902"/>
        </pc:sldMkLst>
      </pc:sldChg>
      <pc:sldChg chg="delCm">
        <pc:chgData name="Aby Capistrano" userId="2804ba48-b4c7-4376-910b-fcc41421b592" providerId="ADAL" clId="{FC41B856-FE3C-4F07-A6DA-29F6465641ED}" dt="2022-12-22T23:56:33.728" v="21"/>
        <pc:sldMkLst>
          <pc:docMk/>
          <pc:sldMk cId="2350339719" sldId="903"/>
        </pc:sldMkLst>
      </pc:sldChg>
      <pc:sldChg chg="delCm">
        <pc:chgData name="Aby Capistrano" userId="2804ba48-b4c7-4376-910b-fcc41421b592" providerId="ADAL" clId="{FC41B856-FE3C-4F07-A6DA-29F6465641ED}" dt="2022-12-22T23:56:36.980" v="22"/>
        <pc:sldMkLst>
          <pc:docMk/>
          <pc:sldMk cId="4270844514" sldId="904"/>
        </pc:sldMkLst>
      </pc:sldChg>
      <pc:sldChg chg="delCm">
        <pc:chgData name="Aby Capistrano" userId="2804ba48-b4c7-4376-910b-fcc41421b592" providerId="ADAL" clId="{FC41B856-FE3C-4F07-A6DA-29F6465641ED}" dt="2022-12-22T23:56:39.747" v="23"/>
        <pc:sldMkLst>
          <pc:docMk/>
          <pc:sldMk cId="83610838" sldId="905"/>
        </pc:sldMkLst>
      </pc:sldChg>
      <pc:sldChg chg="delCm">
        <pc:chgData name="Aby Capistrano" userId="2804ba48-b4c7-4376-910b-fcc41421b592" providerId="ADAL" clId="{FC41B856-FE3C-4F07-A6DA-29F6465641ED}" dt="2022-12-22T23:57:18.064" v="24"/>
        <pc:sldMkLst>
          <pc:docMk/>
          <pc:sldMk cId="3867967601" sldId="906"/>
        </pc:sldMkLst>
      </pc:sldChg>
    </pc:docChg>
  </pc:docChgLst>
  <pc:docChgLst>
    <pc:chgData name="Arbie Sta. Maria" userId="f3148812-4228-411f-bf9f-5a2561256554" providerId="ADAL" clId="{2CB8E1C0-79B9-4641-931D-71E32FB558C2}"/>
    <pc:docChg chg="undo custSel addSld delSld modSld modSection">
      <pc:chgData name="Arbie Sta. Maria" userId="f3148812-4228-411f-bf9f-5a2561256554" providerId="ADAL" clId="{2CB8E1C0-79B9-4641-931D-71E32FB558C2}" dt="2023-01-04T01:57:28.826" v="630" actId="20577"/>
      <pc:docMkLst>
        <pc:docMk/>
      </pc:docMkLst>
      <pc:sldChg chg="modSp">
        <pc:chgData name="Arbie Sta. Maria" userId="f3148812-4228-411f-bf9f-5a2561256554" providerId="ADAL" clId="{2CB8E1C0-79B9-4641-931D-71E32FB558C2}" dt="2023-01-03T23:56:35.339" v="0" actId="14826"/>
        <pc:sldMkLst>
          <pc:docMk/>
          <pc:sldMk cId="2046934395" sldId="535"/>
        </pc:sldMkLst>
        <pc:picChg chg="mod">
          <ac:chgData name="Arbie Sta. Maria" userId="f3148812-4228-411f-bf9f-5a2561256554" providerId="ADAL" clId="{2CB8E1C0-79B9-4641-931D-71E32FB558C2}" dt="2023-01-03T23:56:35.339" v="0" actId="14826"/>
          <ac:picMkLst>
            <pc:docMk/>
            <pc:sldMk cId="2046934395" sldId="535"/>
            <ac:picMk id="7" creationId="{0FF72767-8E3C-4A64-873A-FAC465367D06}"/>
          </ac:picMkLst>
        </pc:picChg>
      </pc:sldChg>
      <pc:sldChg chg="delSp mod">
        <pc:chgData name="Arbie Sta. Maria" userId="f3148812-4228-411f-bf9f-5a2561256554" providerId="ADAL" clId="{2CB8E1C0-79B9-4641-931D-71E32FB558C2}" dt="2023-01-03T23:56:44.553" v="1" actId="478"/>
        <pc:sldMkLst>
          <pc:docMk/>
          <pc:sldMk cId="1925538885" sldId="536"/>
        </pc:sldMkLst>
        <pc:spChg chg="del">
          <ac:chgData name="Arbie Sta. Maria" userId="f3148812-4228-411f-bf9f-5a2561256554" providerId="ADAL" clId="{2CB8E1C0-79B9-4641-931D-71E32FB558C2}" dt="2023-01-03T23:56:44.553" v="1" actId="478"/>
          <ac:spMkLst>
            <pc:docMk/>
            <pc:sldMk cId="1925538885" sldId="536"/>
            <ac:spMk id="2" creationId="{70AB3EF6-BB7D-4D73-9C21-731770A78952}"/>
          </ac:spMkLst>
        </pc:spChg>
      </pc:sldChg>
      <pc:sldChg chg="modSp mod">
        <pc:chgData name="Arbie Sta. Maria" userId="f3148812-4228-411f-bf9f-5a2561256554" providerId="ADAL" clId="{2CB8E1C0-79B9-4641-931D-71E32FB558C2}" dt="2023-01-04T00:31:03.267" v="147" actId="14100"/>
        <pc:sldMkLst>
          <pc:docMk/>
          <pc:sldMk cId="2953517196" sldId="537"/>
        </pc:sldMkLst>
        <pc:spChg chg="mod">
          <ac:chgData name="Arbie Sta. Maria" userId="f3148812-4228-411f-bf9f-5a2561256554" providerId="ADAL" clId="{2CB8E1C0-79B9-4641-931D-71E32FB558C2}" dt="2023-01-04T00:20:18.617" v="113" actId="465"/>
          <ac:spMkLst>
            <pc:docMk/>
            <pc:sldMk cId="2953517196" sldId="537"/>
            <ac:spMk id="2" creationId="{0631258E-42A2-4A96-A264-9BF3D41554F8}"/>
          </ac:spMkLst>
        </pc:spChg>
        <pc:picChg chg="mod">
          <ac:chgData name="Arbie Sta. Maria" userId="f3148812-4228-411f-bf9f-5a2561256554" providerId="ADAL" clId="{2CB8E1C0-79B9-4641-931D-71E32FB558C2}" dt="2023-01-04T00:31:03.267" v="147" actId="14100"/>
          <ac:picMkLst>
            <pc:docMk/>
            <pc:sldMk cId="2953517196" sldId="537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2CB8E1C0-79B9-4641-931D-71E32FB558C2}" dt="2023-01-04T00:59:42.948" v="297" actId="14826"/>
        <pc:sldMkLst>
          <pc:docMk/>
          <pc:sldMk cId="490344693" sldId="538"/>
        </pc:sldMkLst>
        <pc:picChg chg="mod">
          <ac:chgData name="Arbie Sta. Maria" userId="f3148812-4228-411f-bf9f-5a2561256554" providerId="ADAL" clId="{2CB8E1C0-79B9-4641-931D-71E32FB558C2}" dt="2023-01-04T00:59:42.948" v="297" actId="14826"/>
          <ac:picMkLst>
            <pc:docMk/>
            <pc:sldMk cId="490344693" sldId="538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2CB8E1C0-79B9-4641-931D-71E32FB558C2}" dt="2023-01-04T01:43:59.180" v="531" actId="14100"/>
        <pc:sldMkLst>
          <pc:docMk/>
          <pc:sldMk cId="2095756922" sldId="539"/>
        </pc:sldMkLst>
        <pc:spChg chg="mod">
          <ac:chgData name="Arbie Sta. Maria" userId="f3148812-4228-411f-bf9f-5a2561256554" providerId="ADAL" clId="{2CB8E1C0-79B9-4641-931D-71E32FB558C2}" dt="2023-01-04T01:43:21.943" v="524" actId="14100"/>
          <ac:spMkLst>
            <pc:docMk/>
            <pc:sldMk cId="2095756922" sldId="539"/>
            <ac:spMk id="2" creationId="{0631258E-42A2-4A96-A264-9BF3D41554F8}"/>
          </ac:spMkLst>
        </pc:spChg>
        <pc:picChg chg="mod">
          <ac:chgData name="Arbie Sta. Maria" userId="f3148812-4228-411f-bf9f-5a2561256554" providerId="ADAL" clId="{2CB8E1C0-79B9-4641-931D-71E32FB558C2}" dt="2023-01-04T01:43:59.180" v="531" actId="14100"/>
          <ac:picMkLst>
            <pc:docMk/>
            <pc:sldMk cId="2095756922" sldId="539"/>
            <ac:picMk id="5" creationId="{621BB12B-0222-4B1F-B9A5-7432D56803D0}"/>
          </ac:picMkLst>
        </pc:picChg>
      </pc:sldChg>
      <pc:sldChg chg="modSp mod">
        <pc:chgData name="Arbie Sta. Maria" userId="f3148812-4228-411f-bf9f-5a2561256554" providerId="ADAL" clId="{2CB8E1C0-79B9-4641-931D-71E32FB558C2}" dt="2023-01-04T01:52:44.774" v="597" actId="14826"/>
        <pc:sldMkLst>
          <pc:docMk/>
          <pc:sldMk cId="138532258" sldId="540"/>
        </pc:sldMkLst>
        <pc:spChg chg="mod">
          <ac:chgData name="Arbie Sta. Maria" userId="f3148812-4228-411f-bf9f-5a2561256554" providerId="ADAL" clId="{2CB8E1C0-79B9-4641-931D-71E32FB558C2}" dt="2023-01-04T01:50:09.787" v="594" actId="465"/>
          <ac:spMkLst>
            <pc:docMk/>
            <pc:sldMk cId="138532258" sldId="540"/>
            <ac:spMk id="2" creationId="{0631258E-42A2-4A96-A264-9BF3D41554F8}"/>
          </ac:spMkLst>
        </pc:spChg>
        <pc:picChg chg="mod">
          <ac:chgData name="Arbie Sta. Maria" userId="f3148812-4228-411f-bf9f-5a2561256554" providerId="ADAL" clId="{2CB8E1C0-79B9-4641-931D-71E32FB558C2}" dt="2023-01-04T01:52:44.774" v="597" actId="14826"/>
          <ac:picMkLst>
            <pc:docMk/>
            <pc:sldMk cId="138532258" sldId="540"/>
            <ac:picMk id="5" creationId="{621BB12B-0222-4B1F-B9A5-7432D56803D0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0:26:33.209" v="117" actId="14100"/>
        <pc:sldMkLst>
          <pc:docMk/>
          <pc:sldMk cId="2750053664" sldId="591"/>
        </pc:sldMkLst>
        <pc:spChg chg="del">
          <ac:chgData name="Arbie Sta. Maria" userId="f3148812-4228-411f-bf9f-5a2561256554" providerId="ADAL" clId="{2CB8E1C0-79B9-4641-931D-71E32FB558C2}" dt="2023-01-04T00:26:25.131" v="115" actId="478"/>
          <ac:spMkLst>
            <pc:docMk/>
            <pc:sldMk cId="2750053664" sldId="591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26:33.209" v="117" actId="14100"/>
          <ac:spMkLst>
            <pc:docMk/>
            <pc:sldMk cId="2750053664" sldId="591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0:26:27.519" v="116" actId="478"/>
          <ac:picMkLst>
            <pc:docMk/>
            <pc:sldMk cId="2750053664" sldId="591"/>
            <ac:picMk id="6" creationId="{9A986581-9018-4E8B-B767-42B9B3E2CAF5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0:26:45.875" v="120" actId="14100"/>
        <pc:sldMkLst>
          <pc:docMk/>
          <pc:sldMk cId="3264611253" sldId="592"/>
        </pc:sldMkLst>
        <pc:spChg chg="del">
          <ac:chgData name="Arbie Sta. Maria" userId="f3148812-4228-411f-bf9f-5a2561256554" providerId="ADAL" clId="{2CB8E1C0-79B9-4641-931D-71E32FB558C2}" dt="2023-01-04T00:26:39.489" v="118" actId="478"/>
          <ac:spMkLst>
            <pc:docMk/>
            <pc:sldMk cId="3264611253" sldId="592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26:45.875" v="120" actId="14100"/>
          <ac:spMkLst>
            <pc:docMk/>
            <pc:sldMk cId="3264611253" sldId="592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0:26:40.244" v="119" actId="478"/>
          <ac:picMkLst>
            <pc:docMk/>
            <pc:sldMk cId="3264611253" sldId="592"/>
            <ac:picMk id="6" creationId="{5645494F-9AB7-4505-A531-B3136039C2A6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0:27:22.524" v="125" actId="14100"/>
        <pc:sldMkLst>
          <pc:docMk/>
          <pc:sldMk cId="2553570293" sldId="593"/>
        </pc:sldMkLst>
        <pc:spChg chg="del">
          <ac:chgData name="Arbie Sta. Maria" userId="f3148812-4228-411f-bf9f-5a2561256554" providerId="ADAL" clId="{2CB8E1C0-79B9-4641-931D-71E32FB558C2}" dt="2023-01-04T00:26:59.387" v="121" actId="478"/>
          <ac:spMkLst>
            <pc:docMk/>
            <pc:sldMk cId="2553570293" sldId="593"/>
            <ac:spMk id="2" creationId="{70AB3EF6-BB7D-4D73-9C21-731770A78952}"/>
          </ac:spMkLst>
        </pc:spChg>
        <pc:picChg chg="mod">
          <ac:chgData name="Arbie Sta. Maria" userId="f3148812-4228-411f-bf9f-5a2561256554" providerId="ADAL" clId="{2CB8E1C0-79B9-4641-931D-71E32FB558C2}" dt="2023-01-04T00:27:22.524" v="125" actId="14100"/>
          <ac:picMkLst>
            <pc:docMk/>
            <pc:sldMk cId="2553570293" sldId="593"/>
            <ac:picMk id="6" creationId="{270DBDCA-5068-4F81-9726-27E0A0FAF941}"/>
          </ac:picMkLst>
        </pc:picChg>
      </pc:sldChg>
      <pc:sldChg chg="modSp mod">
        <pc:chgData name="Arbie Sta. Maria" userId="f3148812-4228-411f-bf9f-5a2561256554" providerId="ADAL" clId="{2CB8E1C0-79B9-4641-931D-71E32FB558C2}" dt="2023-01-04T00:32:27.731" v="155" actId="14100"/>
        <pc:sldMkLst>
          <pc:docMk/>
          <pc:sldMk cId="1325044210" sldId="599"/>
        </pc:sldMkLst>
        <pc:spChg chg="mod">
          <ac:chgData name="Arbie Sta. Maria" userId="f3148812-4228-411f-bf9f-5a2561256554" providerId="ADAL" clId="{2CB8E1C0-79B9-4641-931D-71E32FB558C2}" dt="2023-01-04T00:32:27.731" v="155" actId="14100"/>
          <ac:spMkLst>
            <pc:docMk/>
            <pc:sldMk cId="1325044210" sldId="599"/>
            <ac:spMk id="3" creationId="{042D9E7B-D1BB-4A59-8D12-11E6C2FA55AC}"/>
          </ac:spMkLst>
        </pc:spChg>
      </pc:sldChg>
      <pc:sldChg chg="delSp modSp mod">
        <pc:chgData name="Arbie Sta. Maria" userId="f3148812-4228-411f-bf9f-5a2561256554" providerId="ADAL" clId="{2CB8E1C0-79B9-4641-931D-71E32FB558C2}" dt="2023-01-04T00:33:20.019" v="160" actId="14100"/>
        <pc:sldMkLst>
          <pc:docMk/>
          <pc:sldMk cId="3271723178" sldId="604"/>
        </pc:sldMkLst>
        <pc:spChg chg="del">
          <ac:chgData name="Arbie Sta. Maria" userId="f3148812-4228-411f-bf9f-5a2561256554" providerId="ADAL" clId="{2CB8E1C0-79B9-4641-931D-71E32FB558C2}" dt="2023-01-04T00:32:34.928" v="156" actId="478"/>
          <ac:spMkLst>
            <pc:docMk/>
            <pc:sldMk cId="3271723178" sldId="604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33:20.019" v="160" actId="14100"/>
          <ac:spMkLst>
            <pc:docMk/>
            <pc:sldMk cId="3271723178" sldId="604"/>
            <ac:spMk id="3" creationId="{042D9E7B-D1BB-4A59-8D12-11E6C2FA55AC}"/>
          </ac:spMkLst>
        </pc:spChg>
        <pc:spChg chg="del">
          <ac:chgData name="Arbie Sta. Maria" userId="f3148812-4228-411f-bf9f-5a2561256554" providerId="ADAL" clId="{2CB8E1C0-79B9-4641-931D-71E32FB558C2}" dt="2023-01-04T00:33:14.393" v="159" actId="478"/>
          <ac:spMkLst>
            <pc:docMk/>
            <pc:sldMk cId="3271723178" sldId="604"/>
            <ac:spMk id="7" creationId="{F0C0A88C-1EF1-480D-A037-7AF29689BAD6}"/>
          </ac:spMkLst>
        </pc:spChg>
        <pc:picChg chg="del">
          <ac:chgData name="Arbie Sta. Maria" userId="f3148812-4228-411f-bf9f-5a2561256554" providerId="ADAL" clId="{2CB8E1C0-79B9-4641-931D-71E32FB558C2}" dt="2023-01-04T00:33:12.854" v="158" actId="478"/>
          <ac:picMkLst>
            <pc:docMk/>
            <pc:sldMk cId="3271723178" sldId="604"/>
            <ac:picMk id="6" creationId="{9758F2DD-9C8C-4CF3-9A2B-23352E048134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0:36:57.837" v="186" actId="14100"/>
        <pc:sldMkLst>
          <pc:docMk/>
          <pc:sldMk cId="2224032107" sldId="605"/>
        </pc:sldMkLst>
        <pc:spChg chg="del">
          <ac:chgData name="Arbie Sta. Maria" userId="f3148812-4228-411f-bf9f-5a2561256554" providerId="ADAL" clId="{2CB8E1C0-79B9-4641-931D-71E32FB558C2}" dt="2023-01-04T00:34:05.693" v="162" actId="478"/>
          <ac:spMkLst>
            <pc:docMk/>
            <pc:sldMk cId="2224032107" sldId="605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36:13.794" v="176" actId="20577"/>
          <ac:spMkLst>
            <pc:docMk/>
            <pc:sldMk cId="2224032107" sldId="605"/>
            <ac:spMk id="3" creationId="{042D9E7B-D1BB-4A59-8D12-11E6C2FA55AC}"/>
          </ac:spMkLst>
        </pc:spChg>
        <pc:spChg chg="add del">
          <ac:chgData name="Arbie Sta. Maria" userId="f3148812-4228-411f-bf9f-5a2561256554" providerId="ADAL" clId="{2CB8E1C0-79B9-4641-931D-71E32FB558C2}" dt="2023-01-04T00:36:01.782" v="172" actId="478"/>
          <ac:spMkLst>
            <pc:docMk/>
            <pc:sldMk cId="2224032107" sldId="605"/>
            <ac:spMk id="7" creationId="{E363FD8E-934C-423C-B814-35F40D583C80}"/>
          </ac:spMkLst>
        </pc:spChg>
        <pc:graphicFrameChg chg="add mod modGraphic">
          <ac:chgData name="Arbie Sta. Maria" userId="f3148812-4228-411f-bf9f-5a2561256554" providerId="ADAL" clId="{2CB8E1C0-79B9-4641-931D-71E32FB558C2}" dt="2023-01-04T00:36:57.837" v="186" actId="14100"/>
          <ac:graphicFrameMkLst>
            <pc:docMk/>
            <pc:sldMk cId="2224032107" sldId="605"/>
            <ac:graphicFrameMk id="4" creationId="{794691E3-65E0-F116-2F62-83F204743E34}"/>
          </ac:graphicFrameMkLst>
        </pc:graphicFrameChg>
        <pc:picChg chg="add del">
          <ac:chgData name="Arbie Sta. Maria" userId="f3148812-4228-411f-bf9f-5a2561256554" providerId="ADAL" clId="{2CB8E1C0-79B9-4641-931D-71E32FB558C2}" dt="2023-01-04T00:36:02.200" v="173" actId="478"/>
          <ac:picMkLst>
            <pc:docMk/>
            <pc:sldMk cId="2224032107" sldId="605"/>
            <ac:picMk id="6" creationId="{80003D07-22F9-4D3F-AEB6-16BCB59C23CA}"/>
          </ac:picMkLst>
        </pc:picChg>
      </pc:sldChg>
      <pc:sldChg chg="del">
        <pc:chgData name="Arbie Sta. Maria" userId="f3148812-4228-411f-bf9f-5a2561256554" providerId="ADAL" clId="{2CB8E1C0-79B9-4641-931D-71E32FB558C2}" dt="2023-01-04T00:38:51.150" v="198" actId="47"/>
        <pc:sldMkLst>
          <pc:docMk/>
          <pc:sldMk cId="3960932225" sldId="606"/>
        </pc:sldMkLst>
      </pc:sldChg>
      <pc:sldChg chg="delSp modSp mod">
        <pc:chgData name="Arbie Sta. Maria" userId="f3148812-4228-411f-bf9f-5a2561256554" providerId="ADAL" clId="{2CB8E1C0-79B9-4641-931D-71E32FB558C2}" dt="2023-01-04T00:38:44.982" v="197" actId="20577"/>
        <pc:sldMkLst>
          <pc:docMk/>
          <pc:sldMk cId="584150496" sldId="607"/>
        </pc:sldMkLst>
        <pc:spChg chg="del">
          <ac:chgData name="Arbie Sta. Maria" userId="f3148812-4228-411f-bf9f-5a2561256554" providerId="ADAL" clId="{2CB8E1C0-79B9-4641-931D-71E32FB558C2}" dt="2023-01-04T00:37:04.791" v="187" actId="478"/>
          <ac:spMkLst>
            <pc:docMk/>
            <pc:sldMk cId="584150496" sldId="607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38:44.982" v="197" actId="20577"/>
          <ac:spMkLst>
            <pc:docMk/>
            <pc:sldMk cId="584150496" sldId="607"/>
            <ac:spMk id="3" creationId="{042D9E7B-D1BB-4A59-8D12-11E6C2FA55AC}"/>
          </ac:spMkLst>
        </pc:spChg>
        <pc:picChg chg="del mod">
          <ac:chgData name="Arbie Sta. Maria" userId="f3148812-4228-411f-bf9f-5a2561256554" providerId="ADAL" clId="{2CB8E1C0-79B9-4641-931D-71E32FB558C2}" dt="2023-01-04T00:38:26.864" v="192" actId="478"/>
          <ac:picMkLst>
            <pc:docMk/>
            <pc:sldMk cId="584150496" sldId="607"/>
            <ac:picMk id="6" creationId="{211FFEFE-ACE7-47D2-908C-57BB5C539ED9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0:43:50.486" v="218" actId="207"/>
        <pc:sldMkLst>
          <pc:docMk/>
          <pc:sldMk cId="858507182" sldId="609"/>
        </pc:sldMkLst>
        <pc:spChg chg="del">
          <ac:chgData name="Arbie Sta. Maria" userId="f3148812-4228-411f-bf9f-5a2561256554" providerId="ADAL" clId="{2CB8E1C0-79B9-4641-931D-71E32FB558C2}" dt="2023-01-04T00:42:02.440" v="199" actId="478"/>
          <ac:spMkLst>
            <pc:docMk/>
            <pc:sldMk cId="858507182" sldId="609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42:31.076" v="203" actId="20577"/>
          <ac:spMkLst>
            <pc:docMk/>
            <pc:sldMk cId="858507182" sldId="609"/>
            <ac:spMk id="3" creationId="{042D9E7B-D1BB-4A59-8D12-11E6C2FA55AC}"/>
          </ac:spMkLst>
        </pc:spChg>
        <pc:graphicFrameChg chg="add del modGraphic">
          <ac:chgData name="Arbie Sta. Maria" userId="f3148812-4228-411f-bf9f-5a2561256554" providerId="ADAL" clId="{2CB8E1C0-79B9-4641-931D-71E32FB558C2}" dt="2023-01-04T00:42:38.537" v="205" actId="1032"/>
          <ac:graphicFrameMkLst>
            <pc:docMk/>
            <pc:sldMk cId="858507182" sldId="609"/>
            <ac:graphicFrameMk id="7" creationId="{972DA8D0-202D-3B38-021D-155A6AB7DB07}"/>
          </ac:graphicFrameMkLst>
        </pc:graphicFrameChg>
        <pc:graphicFrameChg chg="add mod modGraphic">
          <ac:chgData name="Arbie Sta. Maria" userId="f3148812-4228-411f-bf9f-5a2561256554" providerId="ADAL" clId="{2CB8E1C0-79B9-4641-931D-71E32FB558C2}" dt="2023-01-04T00:43:50.486" v="218" actId="207"/>
          <ac:graphicFrameMkLst>
            <pc:docMk/>
            <pc:sldMk cId="858507182" sldId="609"/>
            <ac:graphicFrameMk id="8" creationId="{BD38E34B-90E4-C88D-7CF9-07C4B7712FE2}"/>
          </ac:graphicFrameMkLst>
        </pc:graphicFrameChg>
        <pc:picChg chg="del">
          <ac:chgData name="Arbie Sta. Maria" userId="f3148812-4228-411f-bf9f-5a2561256554" providerId="ADAL" clId="{2CB8E1C0-79B9-4641-931D-71E32FB558C2}" dt="2023-01-04T00:42:16.547" v="200" actId="478"/>
          <ac:picMkLst>
            <pc:docMk/>
            <pc:sldMk cId="858507182" sldId="609"/>
            <ac:picMk id="6" creationId="{659ED113-50EB-4B15-86B5-19F0BD2C2801}"/>
          </ac:picMkLst>
        </pc:picChg>
      </pc:sldChg>
      <pc:sldChg chg="delSp del mod">
        <pc:chgData name="Arbie Sta. Maria" userId="f3148812-4228-411f-bf9f-5a2561256554" providerId="ADAL" clId="{2CB8E1C0-79B9-4641-931D-71E32FB558C2}" dt="2023-01-04T00:45:12.274" v="226" actId="47"/>
        <pc:sldMkLst>
          <pc:docMk/>
          <pc:sldMk cId="1046287489" sldId="610"/>
        </pc:sldMkLst>
        <pc:spChg chg="del">
          <ac:chgData name="Arbie Sta. Maria" userId="f3148812-4228-411f-bf9f-5a2561256554" providerId="ADAL" clId="{2CB8E1C0-79B9-4641-931D-71E32FB558C2}" dt="2023-01-04T00:44:01.342" v="219" actId="478"/>
          <ac:spMkLst>
            <pc:docMk/>
            <pc:sldMk cId="1046287489" sldId="610"/>
            <ac:spMk id="2" creationId="{70AB3EF6-BB7D-4D73-9C21-731770A78952}"/>
          </ac:spMkLst>
        </pc:spChg>
        <pc:picChg chg="del">
          <ac:chgData name="Arbie Sta. Maria" userId="f3148812-4228-411f-bf9f-5a2561256554" providerId="ADAL" clId="{2CB8E1C0-79B9-4641-931D-71E32FB558C2}" dt="2023-01-04T00:44:02.417" v="220" actId="478"/>
          <ac:picMkLst>
            <pc:docMk/>
            <pc:sldMk cId="1046287489" sldId="610"/>
            <ac:picMk id="6" creationId="{4D980D4C-2ACF-4766-8AE9-06CC001DDC4D}"/>
          </ac:picMkLst>
        </pc:picChg>
      </pc:sldChg>
      <pc:sldChg chg="delSp mod">
        <pc:chgData name="Arbie Sta. Maria" userId="f3148812-4228-411f-bf9f-5a2561256554" providerId="ADAL" clId="{2CB8E1C0-79B9-4641-931D-71E32FB558C2}" dt="2023-01-04T00:46:20.725" v="231" actId="478"/>
        <pc:sldMkLst>
          <pc:docMk/>
          <pc:sldMk cId="3875335762" sldId="611"/>
        </pc:sldMkLst>
        <pc:spChg chg="del">
          <ac:chgData name="Arbie Sta. Maria" userId="f3148812-4228-411f-bf9f-5a2561256554" providerId="ADAL" clId="{2CB8E1C0-79B9-4641-931D-71E32FB558C2}" dt="2023-01-04T00:46:20.725" v="231" actId="478"/>
          <ac:spMkLst>
            <pc:docMk/>
            <pc:sldMk cId="3875335762" sldId="611"/>
            <ac:spMk id="2" creationId="{70AB3EF6-BB7D-4D73-9C21-731770A78952}"/>
          </ac:spMkLst>
        </pc:spChg>
      </pc:sldChg>
      <pc:sldChg chg="delSp modSp mod">
        <pc:chgData name="Arbie Sta. Maria" userId="f3148812-4228-411f-bf9f-5a2561256554" providerId="ADAL" clId="{2CB8E1C0-79B9-4641-931D-71E32FB558C2}" dt="2023-01-04T00:49:18.843" v="235" actId="20577"/>
        <pc:sldMkLst>
          <pc:docMk/>
          <pc:sldMk cId="3050608936" sldId="617"/>
        </pc:sldMkLst>
        <pc:spChg chg="del">
          <ac:chgData name="Arbie Sta. Maria" userId="f3148812-4228-411f-bf9f-5a2561256554" providerId="ADAL" clId="{2CB8E1C0-79B9-4641-931D-71E32FB558C2}" dt="2023-01-04T00:46:30.145" v="232" actId="478"/>
          <ac:spMkLst>
            <pc:docMk/>
            <pc:sldMk cId="3050608936" sldId="617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49:18.843" v="235" actId="20577"/>
          <ac:spMkLst>
            <pc:docMk/>
            <pc:sldMk cId="3050608936" sldId="617"/>
            <ac:spMk id="3" creationId="{042D9E7B-D1BB-4A59-8D12-11E6C2FA55AC}"/>
          </ac:spMkLst>
        </pc:spChg>
      </pc:sldChg>
      <pc:sldChg chg="addSp delSp modSp mod">
        <pc:chgData name="Arbie Sta. Maria" userId="f3148812-4228-411f-bf9f-5a2561256554" providerId="ADAL" clId="{2CB8E1C0-79B9-4641-931D-71E32FB558C2}" dt="2023-01-04T00:51:53.659" v="255" actId="207"/>
        <pc:sldMkLst>
          <pc:docMk/>
          <pc:sldMk cId="133162623" sldId="619"/>
        </pc:sldMkLst>
        <pc:spChg chg="del">
          <ac:chgData name="Arbie Sta. Maria" userId="f3148812-4228-411f-bf9f-5a2561256554" providerId="ADAL" clId="{2CB8E1C0-79B9-4641-931D-71E32FB558C2}" dt="2023-01-04T00:50:49.978" v="242" actId="478"/>
          <ac:spMkLst>
            <pc:docMk/>
            <pc:sldMk cId="133162623" sldId="619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51:00.526" v="246" actId="20577"/>
          <ac:spMkLst>
            <pc:docMk/>
            <pc:sldMk cId="133162623" sldId="619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0:51:53.659" v="255" actId="207"/>
          <ac:graphicFrameMkLst>
            <pc:docMk/>
            <pc:sldMk cId="133162623" sldId="619"/>
            <ac:graphicFrameMk id="4" creationId="{1A6B8DA3-BD06-5D52-B5EE-67BA117E9D59}"/>
          </ac:graphicFrameMkLst>
        </pc:graphicFrameChg>
        <pc:picChg chg="del">
          <ac:chgData name="Arbie Sta. Maria" userId="f3148812-4228-411f-bf9f-5a2561256554" providerId="ADAL" clId="{2CB8E1C0-79B9-4641-931D-71E32FB558C2}" dt="2023-01-04T00:50:51.388" v="243" actId="478"/>
          <ac:picMkLst>
            <pc:docMk/>
            <pc:sldMk cId="133162623" sldId="619"/>
            <ac:picMk id="6" creationId="{FA759801-238A-4C36-8A0A-767F431CE1F4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0:50:38.641" v="241" actId="14100"/>
        <pc:sldMkLst>
          <pc:docMk/>
          <pc:sldMk cId="3360087338" sldId="620"/>
        </pc:sldMkLst>
        <pc:spChg chg="del">
          <ac:chgData name="Arbie Sta. Maria" userId="f3148812-4228-411f-bf9f-5a2561256554" providerId="ADAL" clId="{2CB8E1C0-79B9-4641-931D-71E32FB558C2}" dt="2023-01-04T00:49:50.398" v="236" actId="478"/>
          <ac:spMkLst>
            <pc:docMk/>
            <pc:sldMk cId="3360087338" sldId="620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50:31.454" v="239" actId="1076"/>
          <ac:spMkLst>
            <pc:docMk/>
            <pc:sldMk cId="3360087338" sldId="620"/>
            <ac:spMk id="3" creationId="{042D9E7B-D1BB-4A59-8D12-11E6C2FA55AC}"/>
          </ac:spMkLst>
        </pc:spChg>
        <pc:picChg chg="mod">
          <ac:chgData name="Arbie Sta. Maria" userId="f3148812-4228-411f-bf9f-5a2561256554" providerId="ADAL" clId="{2CB8E1C0-79B9-4641-931D-71E32FB558C2}" dt="2023-01-04T00:50:38.641" v="241" actId="14100"/>
          <ac:picMkLst>
            <pc:docMk/>
            <pc:sldMk cId="3360087338" sldId="620"/>
            <ac:picMk id="6" creationId="{FA759801-238A-4C36-8A0A-767F431CE1F4}"/>
          </ac:picMkLst>
        </pc:picChg>
      </pc:sldChg>
      <pc:sldChg chg="addSp delSp modSp del mod">
        <pc:chgData name="Arbie Sta. Maria" userId="f3148812-4228-411f-bf9f-5a2561256554" providerId="ADAL" clId="{2CB8E1C0-79B9-4641-931D-71E32FB558C2}" dt="2023-01-04T00:55:58.792" v="269" actId="47"/>
        <pc:sldMkLst>
          <pc:docMk/>
          <pc:sldMk cId="1464656351" sldId="622"/>
        </pc:sldMkLst>
        <pc:spChg chg="del">
          <ac:chgData name="Arbie Sta. Maria" userId="f3148812-4228-411f-bf9f-5a2561256554" providerId="ADAL" clId="{2CB8E1C0-79B9-4641-931D-71E32FB558C2}" dt="2023-01-04T00:52:02.831" v="256" actId="478"/>
          <ac:spMkLst>
            <pc:docMk/>
            <pc:sldMk cId="1464656351" sldId="622"/>
            <ac:spMk id="2" creationId="{70AB3EF6-BB7D-4D73-9C21-731770A78952}"/>
          </ac:spMkLst>
        </pc:spChg>
        <pc:picChg chg="add del mod">
          <ac:chgData name="Arbie Sta. Maria" userId="f3148812-4228-411f-bf9f-5a2561256554" providerId="ADAL" clId="{2CB8E1C0-79B9-4641-931D-71E32FB558C2}" dt="2023-01-04T00:52:15.457" v="259" actId="1076"/>
          <ac:picMkLst>
            <pc:docMk/>
            <pc:sldMk cId="1464656351" sldId="622"/>
            <ac:picMk id="7" creationId="{250B4D4F-39EE-4B48-A0DB-7BB8BCCCF706}"/>
          </ac:picMkLst>
        </pc:picChg>
      </pc:sldChg>
      <pc:sldChg chg="delSp mod">
        <pc:chgData name="Arbie Sta. Maria" userId="f3148812-4228-411f-bf9f-5a2561256554" providerId="ADAL" clId="{2CB8E1C0-79B9-4641-931D-71E32FB558C2}" dt="2023-01-04T00:56:02.317" v="270" actId="478"/>
        <pc:sldMkLst>
          <pc:docMk/>
          <pc:sldMk cId="748666139" sldId="624"/>
        </pc:sldMkLst>
        <pc:spChg chg="del">
          <ac:chgData name="Arbie Sta. Maria" userId="f3148812-4228-411f-bf9f-5a2561256554" providerId="ADAL" clId="{2CB8E1C0-79B9-4641-931D-71E32FB558C2}" dt="2023-01-04T00:56:02.317" v="270" actId="478"/>
          <ac:spMkLst>
            <pc:docMk/>
            <pc:sldMk cId="748666139" sldId="624"/>
            <ac:spMk id="2" creationId="{70AB3EF6-BB7D-4D73-9C21-731770A78952}"/>
          </ac:spMkLst>
        </pc:spChg>
      </pc:sldChg>
      <pc:sldChg chg="delSp modSp mod">
        <pc:chgData name="Arbie Sta. Maria" userId="f3148812-4228-411f-bf9f-5a2561256554" providerId="ADAL" clId="{2CB8E1C0-79B9-4641-931D-71E32FB558C2}" dt="2023-01-04T00:56:56.504" v="274" actId="14100"/>
        <pc:sldMkLst>
          <pc:docMk/>
          <pc:sldMk cId="3557966944" sldId="627"/>
        </pc:sldMkLst>
        <pc:spChg chg="del">
          <ac:chgData name="Arbie Sta. Maria" userId="f3148812-4228-411f-bf9f-5a2561256554" providerId="ADAL" clId="{2CB8E1C0-79B9-4641-931D-71E32FB558C2}" dt="2023-01-04T00:56:11.523" v="271" actId="478"/>
          <ac:spMkLst>
            <pc:docMk/>
            <pc:sldMk cId="3557966944" sldId="627"/>
            <ac:spMk id="2" creationId="{70AB3EF6-BB7D-4D73-9C21-731770A78952}"/>
          </ac:spMkLst>
        </pc:spChg>
        <pc:picChg chg="mod">
          <ac:chgData name="Arbie Sta. Maria" userId="f3148812-4228-411f-bf9f-5a2561256554" providerId="ADAL" clId="{2CB8E1C0-79B9-4641-931D-71E32FB558C2}" dt="2023-01-04T00:56:56.504" v="274" actId="14100"/>
          <ac:picMkLst>
            <pc:docMk/>
            <pc:sldMk cId="3557966944" sldId="627"/>
            <ac:picMk id="6" creationId="{0D9A9538-9DFD-4C12-8756-4D62E0950F57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0:58:02.052" v="285" actId="207"/>
        <pc:sldMkLst>
          <pc:docMk/>
          <pc:sldMk cId="596145386" sldId="628"/>
        </pc:sldMkLst>
        <pc:spChg chg="del">
          <ac:chgData name="Arbie Sta. Maria" userId="f3148812-4228-411f-bf9f-5a2561256554" providerId="ADAL" clId="{2CB8E1C0-79B9-4641-931D-71E32FB558C2}" dt="2023-01-04T00:57:12.392" v="275" actId="478"/>
          <ac:spMkLst>
            <pc:docMk/>
            <pc:sldMk cId="596145386" sldId="628"/>
            <ac:spMk id="2" creationId="{70AB3EF6-BB7D-4D73-9C21-731770A78952}"/>
          </ac:spMkLst>
        </pc:spChg>
        <pc:graphicFrameChg chg="mod">
          <ac:chgData name="Arbie Sta. Maria" userId="f3148812-4228-411f-bf9f-5a2561256554" providerId="ADAL" clId="{2CB8E1C0-79B9-4641-931D-71E32FB558C2}" dt="2023-01-04T00:58:02.052" v="285" actId="207"/>
          <ac:graphicFrameMkLst>
            <pc:docMk/>
            <pc:sldMk cId="596145386" sldId="628"/>
            <ac:graphicFrameMk id="7" creationId="{818396FC-17C2-45D2-9CEB-1C472CB09965}"/>
          </ac:graphicFrameMkLst>
        </pc:graphicFrameChg>
      </pc:sldChg>
      <pc:sldChg chg="delSp mod">
        <pc:chgData name="Arbie Sta. Maria" userId="f3148812-4228-411f-bf9f-5a2561256554" providerId="ADAL" clId="{2CB8E1C0-79B9-4641-931D-71E32FB558C2}" dt="2023-01-04T00:59:49.795" v="298" actId="478"/>
        <pc:sldMkLst>
          <pc:docMk/>
          <pc:sldMk cId="2650806536" sldId="629"/>
        </pc:sldMkLst>
        <pc:spChg chg="del">
          <ac:chgData name="Arbie Sta. Maria" userId="f3148812-4228-411f-bf9f-5a2561256554" providerId="ADAL" clId="{2CB8E1C0-79B9-4641-931D-71E32FB558C2}" dt="2023-01-04T00:59:49.795" v="298" actId="478"/>
          <ac:spMkLst>
            <pc:docMk/>
            <pc:sldMk cId="2650806536" sldId="629"/>
            <ac:spMk id="2" creationId="{70AB3EF6-BB7D-4D73-9C21-731770A78952}"/>
          </ac:spMkLst>
        </pc:spChg>
      </pc:sldChg>
      <pc:sldChg chg="delSp mod">
        <pc:chgData name="Arbie Sta. Maria" userId="f3148812-4228-411f-bf9f-5a2561256554" providerId="ADAL" clId="{2CB8E1C0-79B9-4641-931D-71E32FB558C2}" dt="2023-01-04T01:00:30.339" v="299" actId="478"/>
        <pc:sldMkLst>
          <pc:docMk/>
          <pc:sldMk cId="2745194836" sldId="630"/>
        </pc:sldMkLst>
        <pc:spChg chg="del">
          <ac:chgData name="Arbie Sta. Maria" userId="f3148812-4228-411f-bf9f-5a2561256554" providerId="ADAL" clId="{2CB8E1C0-79B9-4641-931D-71E32FB558C2}" dt="2023-01-04T01:00:30.339" v="299" actId="478"/>
          <ac:spMkLst>
            <pc:docMk/>
            <pc:sldMk cId="2745194836" sldId="630"/>
            <ac:spMk id="2" creationId="{70AB3EF6-BB7D-4D73-9C21-731770A78952}"/>
          </ac:spMkLst>
        </pc:spChg>
      </pc:sldChg>
      <pc:sldChg chg="addSp delSp modSp mod">
        <pc:chgData name="Arbie Sta. Maria" userId="f3148812-4228-411f-bf9f-5a2561256554" providerId="ADAL" clId="{2CB8E1C0-79B9-4641-931D-71E32FB558C2}" dt="2023-01-04T01:03:48.680" v="332" actId="13782"/>
        <pc:sldMkLst>
          <pc:docMk/>
          <pc:sldMk cId="658673093" sldId="632"/>
        </pc:sldMkLst>
        <pc:spChg chg="del">
          <ac:chgData name="Arbie Sta. Maria" userId="f3148812-4228-411f-bf9f-5a2561256554" providerId="ADAL" clId="{2CB8E1C0-79B9-4641-931D-71E32FB558C2}" dt="2023-01-04T01:02:17.965" v="315" actId="478"/>
          <ac:spMkLst>
            <pc:docMk/>
            <pc:sldMk cId="658673093" sldId="632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02:47.280" v="321" actId="21"/>
          <ac:spMkLst>
            <pc:docMk/>
            <pc:sldMk cId="658673093" sldId="632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1:03:48.680" v="332" actId="13782"/>
          <ac:graphicFrameMkLst>
            <pc:docMk/>
            <pc:sldMk cId="658673093" sldId="632"/>
            <ac:graphicFrameMk id="4" creationId="{25E64970-49C5-14E6-53F7-A39646D00FE0}"/>
          </ac:graphicFrameMkLst>
        </pc:graphicFrameChg>
        <pc:picChg chg="del">
          <ac:chgData name="Arbie Sta. Maria" userId="f3148812-4228-411f-bf9f-5a2561256554" providerId="ADAL" clId="{2CB8E1C0-79B9-4641-931D-71E32FB558C2}" dt="2023-01-04T01:02:21.088" v="316" actId="478"/>
          <ac:picMkLst>
            <pc:docMk/>
            <pc:sldMk cId="658673093" sldId="632"/>
            <ac:picMk id="7" creationId="{C7EE4D5E-1C7E-4646-B7DC-DB161F278870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1:02:04.585" v="314" actId="732"/>
        <pc:sldMkLst>
          <pc:docMk/>
          <pc:sldMk cId="1709410192" sldId="633"/>
        </pc:sldMkLst>
        <pc:picChg chg="add del mod modCrop">
          <ac:chgData name="Arbie Sta. Maria" userId="f3148812-4228-411f-bf9f-5a2561256554" providerId="ADAL" clId="{2CB8E1C0-79B9-4641-931D-71E32FB558C2}" dt="2023-01-04T01:02:04.585" v="314" actId="732"/>
          <ac:picMkLst>
            <pc:docMk/>
            <pc:sldMk cId="1709410192" sldId="633"/>
            <ac:picMk id="8" creationId="{1D41AC7C-7F06-47D5-8E03-F4794DFE0DEF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1:21:35.510" v="336" actId="20577"/>
        <pc:sldMkLst>
          <pc:docMk/>
          <pc:sldMk cId="2338772131" sldId="634"/>
        </pc:sldMkLst>
        <pc:spChg chg="del">
          <ac:chgData name="Arbie Sta. Maria" userId="f3148812-4228-411f-bf9f-5a2561256554" providerId="ADAL" clId="{2CB8E1C0-79B9-4641-931D-71E32FB558C2}" dt="2023-01-04T01:02:34.944" v="319" actId="478"/>
          <ac:spMkLst>
            <pc:docMk/>
            <pc:sldMk cId="2338772131" sldId="634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21:35.510" v="336" actId="20577"/>
          <ac:spMkLst>
            <pc:docMk/>
            <pc:sldMk cId="2338772131" sldId="634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1:02:33.248" v="318" actId="478"/>
          <ac:picMkLst>
            <pc:docMk/>
            <pc:sldMk cId="2338772131" sldId="634"/>
            <ac:picMk id="7" creationId="{C7EE4D5E-1C7E-4646-B7DC-DB161F278870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1:31:47.010" v="413" actId="14100"/>
        <pc:sldMkLst>
          <pc:docMk/>
          <pc:sldMk cId="2007463066" sldId="636"/>
        </pc:sldMkLst>
        <pc:spChg chg="del">
          <ac:chgData name="Arbie Sta. Maria" userId="f3148812-4228-411f-bf9f-5a2561256554" providerId="ADAL" clId="{2CB8E1C0-79B9-4641-931D-71E32FB558C2}" dt="2023-01-04T01:31:33.514" v="411" actId="478"/>
          <ac:spMkLst>
            <pc:docMk/>
            <pc:sldMk cId="2007463066" sldId="636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31:47.010" v="413" actId="14100"/>
          <ac:spMkLst>
            <pc:docMk/>
            <pc:sldMk cId="2007463066" sldId="636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1:31:40.852" v="412" actId="478"/>
          <ac:picMkLst>
            <pc:docMk/>
            <pc:sldMk cId="2007463066" sldId="636"/>
            <ac:picMk id="7" creationId="{C7EE4D5E-1C7E-4646-B7DC-DB161F278870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1:32:00.032" v="417" actId="14100"/>
        <pc:sldMkLst>
          <pc:docMk/>
          <pc:sldMk cId="2159435928" sldId="637"/>
        </pc:sldMkLst>
        <pc:spChg chg="del">
          <ac:chgData name="Arbie Sta. Maria" userId="f3148812-4228-411f-bf9f-5a2561256554" providerId="ADAL" clId="{2CB8E1C0-79B9-4641-931D-71E32FB558C2}" dt="2023-01-04T01:31:55.112" v="416" actId="478"/>
          <ac:spMkLst>
            <pc:docMk/>
            <pc:sldMk cId="2159435928" sldId="637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32:00.032" v="417" actId="14100"/>
          <ac:spMkLst>
            <pc:docMk/>
            <pc:sldMk cId="2159435928" sldId="637"/>
            <ac:spMk id="3" creationId="{042D9E7B-D1BB-4A59-8D12-11E6C2FA55AC}"/>
          </ac:spMkLst>
        </pc:spChg>
        <pc:spChg chg="del">
          <ac:chgData name="Arbie Sta. Maria" userId="f3148812-4228-411f-bf9f-5a2561256554" providerId="ADAL" clId="{2CB8E1C0-79B9-4641-931D-71E32FB558C2}" dt="2023-01-04T01:31:52.122" v="414" actId="478"/>
          <ac:spMkLst>
            <pc:docMk/>
            <pc:sldMk cId="2159435928" sldId="637"/>
            <ac:spMk id="7" creationId="{3B216FCB-5E28-497B-B93B-61C85BFA6AE4}"/>
          </ac:spMkLst>
        </pc:spChg>
        <pc:picChg chg="del">
          <ac:chgData name="Arbie Sta. Maria" userId="f3148812-4228-411f-bf9f-5a2561256554" providerId="ADAL" clId="{2CB8E1C0-79B9-4641-931D-71E32FB558C2}" dt="2023-01-04T01:31:52.592" v="415" actId="478"/>
          <ac:picMkLst>
            <pc:docMk/>
            <pc:sldMk cId="2159435928" sldId="637"/>
            <ac:picMk id="6" creationId="{94E12BAF-C2A4-4B07-9212-B535840A112E}"/>
          </ac:picMkLst>
        </pc:picChg>
      </pc:sldChg>
      <pc:sldChg chg="delSp del mod">
        <pc:chgData name="Arbie Sta. Maria" userId="f3148812-4228-411f-bf9f-5a2561256554" providerId="ADAL" clId="{2CB8E1C0-79B9-4641-931D-71E32FB558C2}" dt="2023-01-04T01:21:38.870" v="337" actId="47"/>
        <pc:sldMkLst>
          <pc:docMk/>
          <pc:sldMk cId="3268428531" sldId="638"/>
        </pc:sldMkLst>
        <pc:spChg chg="del">
          <ac:chgData name="Arbie Sta. Maria" userId="f3148812-4228-411f-bf9f-5a2561256554" providerId="ADAL" clId="{2CB8E1C0-79B9-4641-931D-71E32FB558C2}" dt="2023-01-04T01:21:10.800" v="333" actId="478"/>
          <ac:spMkLst>
            <pc:docMk/>
            <pc:sldMk cId="3268428531" sldId="638"/>
            <ac:spMk id="2" creationId="{70AB3EF6-BB7D-4D73-9C21-731770A78952}"/>
          </ac:spMkLst>
        </pc:spChg>
      </pc:sldChg>
      <pc:sldChg chg="addSp modSp mod">
        <pc:chgData name="Arbie Sta. Maria" userId="f3148812-4228-411f-bf9f-5a2561256554" providerId="ADAL" clId="{2CB8E1C0-79B9-4641-931D-71E32FB558C2}" dt="2023-01-04T01:33:05.164" v="435" actId="207"/>
        <pc:sldMkLst>
          <pc:docMk/>
          <pc:sldMk cId="1024942426" sldId="640"/>
        </pc:sldMkLst>
        <pc:spChg chg="mod">
          <ac:chgData name="Arbie Sta. Maria" userId="f3148812-4228-411f-bf9f-5a2561256554" providerId="ADAL" clId="{2CB8E1C0-79B9-4641-931D-71E32FB558C2}" dt="2023-01-04T01:32:15.717" v="420" actId="20577"/>
          <ac:spMkLst>
            <pc:docMk/>
            <pc:sldMk cId="1024942426" sldId="640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1:33:05.164" v="435" actId="207"/>
          <ac:graphicFrameMkLst>
            <pc:docMk/>
            <pc:sldMk cId="1024942426" sldId="640"/>
            <ac:graphicFrameMk id="4" creationId="{D3C349CD-114C-166E-C43F-9B192B508358}"/>
          </ac:graphicFrameMkLst>
        </pc:graphicFrameChg>
      </pc:sldChg>
      <pc:sldChg chg="delSp modSp mod">
        <pc:chgData name="Arbie Sta. Maria" userId="f3148812-4228-411f-bf9f-5a2561256554" providerId="ADAL" clId="{2CB8E1C0-79B9-4641-931D-71E32FB558C2}" dt="2023-01-04T01:33:13.159" v="437" actId="478"/>
        <pc:sldMkLst>
          <pc:docMk/>
          <pc:sldMk cId="2365990822" sldId="641"/>
        </pc:sldMkLst>
        <pc:spChg chg="del mod">
          <ac:chgData name="Arbie Sta. Maria" userId="f3148812-4228-411f-bf9f-5a2561256554" providerId="ADAL" clId="{2CB8E1C0-79B9-4641-931D-71E32FB558C2}" dt="2023-01-04T01:33:13.159" v="437" actId="478"/>
          <ac:spMkLst>
            <pc:docMk/>
            <pc:sldMk cId="2365990822" sldId="641"/>
            <ac:spMk id="2" creationId="{70AB3EF6-BB7D-4D73-9C21-731770A78952}"/>
          </ac:spMkLst>
        </pc:spChg>
      </pc:sldChg>
      <pc:sldChg chg="delSp modSp mod">
        <pc:chgData name="Arbie Sta. Maria" userId="f3148812-4228-411f-bf9f-5a2561256554" providerId="ADAL" clId="{2CB8E1C0-79B9-4641-931D-71E32FB558C2}" dt="2023-01-04T01:34:51.772" v="442" actId="14100"/>
        <pc:sldMkLst>
          <pc:docMk/>
          <pc:sldMk cId="2320787740" sldId="643"/>
        </pc:sldMkLst>
        <pc:spChg chg="del">
          <ac:chgData name="Arbie Sta. Maria" userId="f3148812-4228-411f-bf9f-5a2561256554" providerId="ADAL" clId="{2CB8E1C0-79B9-4641-931D-71E32FB558C2}" dt="2023-01-04T01:34:44.832" v="440" actId="478"/>
          <ac:spMkLst>
            <pc:docMk/>
            <pc:sldMk cId="2320787740" sldId="643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34:42.974" v="439" actId="179"/>
          <ac:spMkLst>
            <pc:docMk/>
            <pc:sldMk cId="2320787740" sldId="643"/>
            <ac:spMk id="3" creationId="{042D9E7B-D1BB-4A59-8D12-11E6C2FA55AC}"/>
          </ac:spMkLst>
        </pc:spChg>
        <pc:picChg chg="mod">
          <ac:chgData name="Arbie Sta. Maria" userId="f3148812-4228-411f-bf9f-5a2561256554" providerId="ADAL" clId="{2CB8E1C0-79B9-4641-931D-71E32FB558C2}" dt="2023-01-04T01:34:51.772" v="442" actId="14100"/>
          <ac:picMkLst>
            <pc:docMk/>
            <pc:sldMk cId="2320787740" sldId="643"/>
            <ac:picMk id="6" creationId="{90967B51-6248-4E60-8CF9-75DCB8CD541A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1:36:24.177" v="460" actId="20577"/>
        <pc:sldMkLst>
          <pc:docMk/>
          <pc:sldMk cId="432064886" sldId="645"/>
        </pc:sldMkLst>
        <pc:spChg chg="mod">
          <ac:chgData name="Arbie Sta. Maria" userId="f3148812-4228-411f-bf9f-5a2561256554" providerId="ADAL" clId="{2CB8E1C0-79B9-4641-931D-71E32FB558C2}" dt="2023-01-04T01:36:24.177" v="460" actId="20577"/>
          <ac:spMkLst>
            <pc:docMk/>
            <pc:sldMk cId="432064886" sldId="645"/>
            <ac:spMk id="3" creationId="{042D9E7B-D1BB-4A59-8D12-11E6C2FA55AC}"/>
          </ac:spMkLst>
        </pc:spChg>
        <pc:picChg chg="add del mod modCrop">
          <ac:chgData name="Arbie Sta. Maria" userId="f3148812-4228-411f-bf9f-5a2561256554" providerId="ADAL" clId="{2CB8E1C0-79B9-4641-931D-71E32FB558C2}" dt="2023-01-04T01:36:17.632" v="458" actId="478"/>
          <ac:picMkLst>
            <pc:docMk/>
            <pc:sldMk cId="432064886" sldId="645"/>
            <ac:picMk id="6" creationId="{A2228D1D-D5B2-4122-A906-48992ED54A4F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1:36:41.661" v="470" actId="14100"/>
        <pc:sldMkLst>
          <pc:docMk/>
          <pc:sldMk cId="581289921" sldId="646"/>
        </pc:sldMkLst>
        <pc:spChg chg="del">
          <ac:chgData name="Arbie Sta. Maria" userId="f3148812-4228-411f-bf9f-5a2561256554" providerId="ADAL" clId="{2CB8E1C0-79B9-4641-931D-71E32FB558C2}" dt="2023-01-04T01:36:35.014" v="468" actId="478"/>
          <ac:spMkLst>
            <pc:docMk/>
            <pc:sldMk cId="581289921" sldId="646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36:41.661" v="470" actId="14100"/>
          <ac:spMkLst>
            <pc:docMk/>
            <pc:sldMk cId="581289921" sldId="646"/>
            <ac:spMk id="3" creationId="{042D9E7B-D1BB-4A59-8D12-11E6C2FA55AC}"/>
          </ac:spMkLst>
        </pc:spChg>
        <pc:picChg chg="add del">
          <ac:chgData name="Arbie Sta. Maria" userId="f3148812-4228-411f-bf9f-5a2561256554" providerId="ADAL" clId="{2CB8E1C0-79B9-4641-931D-71E32FB558C2}" dt="2023-01-04T01:36:36.426" v="469" actId="478"/>
          <ac:picMkLst>
            <pc:docMk/>
            <pc:sldMk cId="581289921" sldId="646"/>
            <ac:picMk id="6" creationId="{D0F8C7ED-95A4-43A6-9796-B9065DC1F63B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1:39:04.957" v="484" actId="207"/>
        <pc:sldMkLst>
          <pc:docMk/>
          <pc:sldMk cId="2451903267" sldId="647"/>
        </pc:sldMkLst>
        <pc:spChg chg="del">
          <ac:chgData name="Arbie Sta. Maria" userId="f3148812-4228-411f-bf9f-5a2561256554" providerId="ADAL" clId="{2CB8E1C0-79B9-4641-931D-71E32FB558C2}" dt="2023-01-04T01:37:33.014" v="471" actId="478"/>
          <ac:spMkLst>
            <pc:docMk/>
            <pc:sldMk cId="2451903267" sldId="647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37:39.098" v="473" actId="20577"/>
          <ac:spMkLst>
            <pc:docMk/>
            <pc:sldMk cId="2451903267" sldId="647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1:39:04.957" v="484" actId="207"/>
          <ac:graphicFrameMkLst>
            <pc:docMk/>
            <pc:sldMk cId="2451903267" sldId="647"/>
            <ac:graphicFrameMk id="4" creationId="{A10619B6-4E21-230B-A9DF-A69CDBAE16DE}"/>
          </ac:graphicFrameMkLst>
        </pc:graphicFrameChg>
      </pc:sldChg>
      <pc:sldChg chg="delSp modSp mod">
        <pc:chgData name="Arbie Sta. Maria" userId="f3148812-4228-411f-bf9f-5a2561256554" providerId="ADAL" clId="{2CB8E1C0-79B9-4641-931D-71E32FB558C2}" dt="2023-01-04T01:39:18.997" v="487" actId="14100"/>
        <pc:sldMkLst>
          <pc:docMk/>
          <pc:sldMk cId="1980012817" sldId="648"/>
        </pc:sldMkLst>
        <pc:spChg chg="del">
          <ac:chgData name="Arbie Sta. Maria" userId="f3148812-4228-411f-bf9f-5a2561256554" providerId="ADAL" clId="{2CB8E1C0-79B9-4641-931D-71E32FB558C2}" dt="2023-01-04T01:39:12.200" v="485" actId="478"/>
          <ac:spMkLst>
            <pc:docMk/>
            <pc:sldMk cId="1980012817" sldId="648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39:18.997" v="487" actId="14100"/>
          <ac:spMkLst>
            <pc:docMk/>
            <pc:sldMk cId="1980012817" sldId="648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1:39:13.900" v="486" actId="478"/>
          <ac:picMkLst>
            <pc:docMk/>
            <pc:sldMk cId="1980012817" sldId="648"/>
            <ac:picMk id="6" creationId="{728DCF41-F1A9-42FB-AB21-5E7958AB0668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1:39:37.518" v="491" actId="14100"/>
        <pc:sldMkLst>
          <pc:docMk/>
          <pc:sldMk cId="3824602302" sldId="649"/>
        </pc:sldMkLst>
        <pc:spChg chg="del">
          <ac:chgData name="Arbie Sta. Maria" userId="f3148812-4228-411f-bf9f-5a2561256554" providerId="ADAL" clId="{2CB8E1C0-79B9-4641-931D-71E32FB558C2}" dt="2023-01-04T01:39:31.255" v="490" actId="478"/>
          <ac:spMkLst>
            <pc:docMk/>
            <pc:sldMk cId="3824602302" sldId="649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39:37.518" v="491" actId="14100"/>
          <ac:spMkLst>
            <pc:docMk/>
            <pc:sldMk cId="3824602302" sldId="649"/>
            <ac:spMk id="3" creationId="{042D9E7B-D1BB-4A59-8D12-11E6C2FA55AC}"/>
          </ac:spMkLst>
        </pc:spChg>
        <pc:spChg chg="del">
          <ac:chgData name="Arbie Sta. Maria" userId="f3148812-4228-411f-bf9f-5a2561256554" providerId="ADAL" clId="{2CB8E1C0-79B9-4641-931D-71E32FB558C2}" dt="2023-01-04T01:39:28.629" v="488" actId="478"/>
          <ac:spMkLst>
            <pc:docMk/>
            <pc:sldMk cId="3824602302" sldId="649"/>
            <ac:spMk id="9" creationId="{970D565E-EB84-4BAC-AD09-87791A6D9BC1}"/>
          </ac:spMkLst>
        </pc:spChg>
        <pc:picChg chg="del">
          <ac:chgData name="Arbie Sta. Maria" userId="f3148812-4228-411f-bf9f-5a2561256554" providerId="ADAL" clId="{2CB8E1C0-79B9-4641-931D-71E32FB558C2}" dt="2023-01-04T01:39:29.036" v="489" actId="478"/>
          <ac:picMkLst>
            <pc:docMk/>
            <pc:sldMk cId="3824602302" sldId="649"/>
            <ac:picMk id="7" creationId="{4A3A4DA2-1D54-4FB1-820C-1D4CAE55E770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1:40:07.641" v="495" actId="14826"/>
        <pc:sldMkLst>
          <pc:docMk/>
          <pc:sldMk cId="3700946152" sldId="650"/>
        </pc:sldMkLst>
        <pc:spChg chg="del">
          <ac:chgData name="Arbie Sta. Maria" userId="f3148812-4228-411f-bf9f-5a2561256554" providerId="ADAL" clId="{2CB8E1C0-79B9-4641-931D-71E32FB558C2}" dt="2023-01-04T01:39:41.795" v="492" actId="478"/>
          <ac:spMkLst>
            <pc:docMk/>
            <pc:sldMk cId="3700946152" sldId="650"/>
            <ac:spMk id="2" creationId="{70AB3EF6-BB7D-4D73-9C21-731770A78952}"/>
          </ac:spMkLst>
        </pc:spChg>
        <pc:spChg chg="add del">
          <ac:chgData name="Arbie Sta. Maria" userId="f3148812-4228-411f-bf9f-5a2561256554" providerId="ADAL" clId="{2CB8E1C0-79B9-4641-931D-71E32FB558C2}" dt="2023-01-04T01:39:46.613" v="494" actId="478"/>
          <ac:spMkLst>
            <pc:docMk/>
            <pc:sldMk cId="3700946152" sldId="650"/>
            <ac:spMk id="7" creationId="{3D4B11AF-0D8D-49A5-95A4-17CB7F58625E}"/>
          </ac:spMkLst>
        </pc:spChg>
        <pc:picChg chg="mod">
          <ac:chgData name="Arbie Sta. Maria" userId="f3148812-4228-411f-bf9f-5a2561256554" providerId="ADAL" clId="{2CB8E1C0-79B9-4641-931D-71E32FB558C2}" dt="2023-01-04T01:40:07.641" v="495" actId="14826"/>
          <ac:picMkLst>
            <pc:docMk/>
            <pc:sldMk cId="3700946152" sldId="650"/>
            <ac:picMk id="6" creationId="{A22BF182-D399-42FA-9E1F-132E2B220E9B}"/>
          </ac:picMkLst>
        </pc:picChg>
      </pc:sldChg>
      <pc:sldChg chg="delSp mod">
        <pc:chgData name="Arbie Sta. Maria" userId="f3148812-4228-411f-bf9f-5a2561256554" providerId="ADAL" clId="{2CB8E1C0-79B9-4641-931D-71E32FB558C2}" dt="2023-01-04T01:40:16.656" v="496" actId="478"/>
        <pc:sldMkLst>
          <pc:docMk/>
          <pc:sldMk cId="3810199499" sldId="651"/>
        </pc:sldMkLst>
        <pc:spChg chg="del">
          <ac:chgData name="Arbie Sta. Maria" userId="f3148812-4228-411f-bf9f-5a2561256554" providerId="ADAL" clId="{2CB8E1C0-79B9-4641-931D-71E32FB558C2}" dt="2023-01-04T01:40:16.656" v="496" actId="478"/>
          <ac:spMkLst>
            <pc:docMk/>
            <pc:sldMk cId="3810199499" sldId="651"/>
            <ac:spMk id="2" creationId="{70AB3EF6-BB7D-4D73-9C21-731770A78952}"/>
          </ac:spMkLst>
        </pc:spChg>
      </pc:sldChg>
      <pc:sldChg chg="modSp mod">
        <pc:chgData name="Arbie Sta. Maria" userId="f3148812-4228-411f-bf9f-5a2561256554" providerId="ADAL" clId="{2CB8E1C0-79B9-4641-931D-71E32FB558C2}" dt="2023-01-04T01:40:43.377" v="499" actId="14100"/>
        <pc:sldMkLst>
          <pc:docMk/>
          <pc:sldMk cId="1517760416" sldId="653"/>
        </pc:sldMkLst>
        <pc:picChg chg="mod">
          <ac:chgData name="Arbie Sta. Maria" userId="f3148812-4228-411f-bf9f-5a2561256554" providerId="ADAL" clId="{2CB8E1C0-79B9-4641-931D-71E32FB558C2}" dt="2023-01-04T01:40:43.377" v="499" actId="14100"/>
          <ac:picMkLst>
            <pc:docMk/>
            <pc:sldMk cId="1517760416" sldId="653"/>
            <ac:picMk id="7" creationId="{D635D4DD-3342-44EA-9F07-8A91A04EC93E}"/>
          </ac:picMkLst>
        </pc:picChg>
      </pc:sldChg>
      <pc:sldChg chg="delSp del mod">
        <pc:chgData name="Arbie Sta. Maria" userId="f3148812-4228-411f-bf9f-5a2561256554" providerId="ADAL" clId="{2CB8E1C0-79B9-4641-931D-71E32FB558C2}" dt="2023-01-04T01:42:47.362" v="515" actId="47"/>
        <pc:sldMkLst>
          <pc:docMk/>
          <pc:sldMk cId="2928623614" sldId="655"/>
        </pc:sldMkLst>
        <pc:spChg chg="del">
          <ac:chgData name="Arbie Sta. Maria" userId="f3148812-4228-411f-bf9f-5a2561256554" providerId="ADAL" clId="{2CB8E1C0-79B9-4641-931D-71E32FB558C2}" dt="2023-01-04T01:40:53.343" v="501" actId="478"/>
          <ac:spMkLst>
            <pc:docMk/>
            <pc:sldMk cId="2928623614" sldId="655"/>
            <ac:spMk id="2" creationId="{70AB3EF6-BB7D-4D73-9C21-731770A78952}"/>
          </ac:spMkLst>
        </pc:spChg>
        <pc:picChg chg="del">
          <ac:chgData name="Arbie Sta. Maria" userId="f3148812-4228-411f-bf9f-5a2561256554" providerId="ADAL" clId="{2CB8E1C0-79B9-4641-931D-71E32FB558C2}" dt="2023-01-04T01:40:51.508" v="500" actId="478"/>
          <ac:picMkLst>
            <pc:docMk/>
            <pc:sldMk cId="2928623614" sldId="655"/>
            <ac:picMk id="7" creationId="{11621642-87DB-458B-ABB1-B0262CC2052A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1:43:10.489" v="521" actId="14100"/>
        <pc:sldMkLst>
          <pc:docMk/>
          <pc:sldMk cId="1540716407" sldId="656"/>
        </pc:sldMkLst>
        <pc:spChg chg="del">
          <ac:chgData name="Arbie Sta. Maria" userId="f3148812-4228-411f-bf9f-5a2561256554" providerId="ADAL" clId="{2CB8E1C0-79B9-4641-931D-71E32FB558C2}" dt="2023-01-04T01:43:04.225" v="520" actId="478"/>
          <ac:spMkLst>
            <pc:docMk/>
            <pc:sldMk cId="1540716407" sldId="656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43:10.489" v="521" actId="14100"/>
          <ac:spMkLst>
            <pc:docMk/>
            <pc:sldMk cId="1540716407" sldId="656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1:43:02.417" v="519" actId="478"/>
          <ac:picMkLst>
            <pc:docMk/>
            <pc:sldMk cId="1540716407" sldId="656"/>
            <ac:picMk id="6" creationId="{110C29A1-B0D5-4F0F-B6AF-0765362E2E49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1:44:06.441" v="534" actId="478"/>
        <pc:sldMkLst>
          <pc:docMk/>
          <pc:sldMk cId="389128279" sldId="658"/>
        </pc:sldMkLst>
        <pc:spChg chg="del">
          <ac:chgData name="Arbie Sta. Maria" userId="f3148812-4228-411f-bf9f-5a2561256554" providerId="ADAL" clId="{2CB8E1C0-79B9-4641-931D-71E32FB558C2}" dt="2023-01-04T01:44:06.441" v="534" actId="478"/>
          <ac:spMkLst>
            <pc:docMk/>
            <pc:sldMk cId="389128279" sldId="658"/>
            <ac:spMk id="2" creationId="{70AB3EF6-BB7D-4D73-9C21-731770A78952}"/>
          </ac:spMkLst>
        </pc:spChg>
        <pc:spChg chg="add del">
          <ac:chgData name="Arbie Sta. Maria" userId="f3148812-4228-411f-bf9f-5a2561256554" providerId="ADAL" clId="{2CB8E1C0-79B9-4641-931D-71E32FB558C2}" dt="2023-01-04T01:44:05.003" v="533" actId="478"/>
          <ac:spMkLst>
            <pc:docMk/>
            <pc:sldMk cId="389128279" sldId="658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2CB8E1C0-79B9-4641-931D-71E32FB558C2}" dt="2023-01-04T01:44:05.003" v="533" actId="478"/>
          <ac:spMkLst>
            <pc:docMk/>
            <pc:sldMk cId="389128279" sldId="658"/>
            <ac:spMk id="6" creationId="{4278938D-0785-356A-0085-6EC086FC2AA5}"/>
          </ac:spMkLst>
        </pc:spChg>
      </pc:sldChg>
      <pc:sldChg chg="delSp modSp mod">
        <pc:chgData name="Arbie Sta. Maria" userId="f3148812-4228-411f-bf9f-5a2561256554" providerId="ADAL" clId="{2CB8E1C0-79B9-4641-931D-71E32FB558C2}" dt="2023-01-04T01:44:26.970" v="538" actId="14100"/>
        <pc:sldMkLst>
          <pc:docMk/>
          <pc:sldMk cId="3933540877" sldId="659"/>
        </pc:sldMkLst>
        <pc:spChg chg="del">
          <ac:chgData name="Arbie Sta. Maria" userId="f3148812-4228-411f-bf9f-5a2561256554" providerId="ADAL" clId="{2CB8E1C0-79B9-4641-931D-71E32FB558C2}" dt="2023-01-04T01:44:13.642" v="535" actId="478"/>
          <ac:spMkLst>
            <pc:docMk/>
            <pc:sldMk cId="3933540877" sldId="659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44:26.970" v="538" actId="14100"/>
          <ac:spMkLst>
            <pc:docMk/>
            <pc:sldMk cId="3933540877" sldId="659"/>
            <ac:spMk id="3" creationId="{042D9E7B-D1BB-4A59-8D12-11E6C2FA55AC}"/>
          </ac:spMkLst>
        </pc:spChg>
        <pc:spChg chg="del">
          <ac:chgData name="Arbie Sta. Maria" userId="f3148812-4228-411f-bf9f-5a2561256554" providerId="ADAL" clId="{2CB8E1C0-79B9-4641-931D-71E32FB558C2}" dt="2023-01-04T01:44:21.274" v="536" actId="478"/>
          <ac:spMkLst>
            <pc:docMk/>
            <pc:sldMk cId="3933540877" sldId="659"/>
            <ac:spMk id="7" creationId="{A104F8D7-3FF8-4876-8E71-8091871F1C47}"/>
          </ac:spMkLst>
        </pc:spChg>
        <pc:picChg chg="del">
          <ac:chgData name="Arbie Sta. Maria" userId="f3148812-4228-411f-bf9f-5a2561256554" providerId="ADAL" clId="{2CB8E1C0-79B9-4641-931D-71E32FB558C2}" dt="2023-01-04T01:44:21.775" v="537" actId="478"/>
          <ac:picMkLst>
            <pc:docMk/>
            <pc:sldMk cId="3933540877" sldId="659"/>
            <ac:picMk id="6" creationId="{975E317B-8ED4-43BE-B773-2FDA49D9469D}"/>
          </ac:picMkLst>
        </pc:picChg>
      </pc:sldChg>
      <pc:sldChg chg="modSp mod">
        <pc:chgData name="Arbie Sta. Maria" userId="f3148812-4228-411f-bf9f-5a2561256554" providerId="ADAL" clId="{2CB8E1C0-79B9-4641-931D-71E32FB558C2}" dt="2023-01-04T01:47:07.611" v="552" actId="14826"/>
        <pc:sldMkLst>
          <pc:docMk/>
          <pc:sldMk cId="825486793" sldId="660"/>
        </pc:sldMkLst>
        <pc:picChg chg="mod">
          <ac:chgData name="Arbie Sta. Maria" userId="f3148812-4228-411f-bf9f-5a2561256554" providerId="ADAL" clId="{2CB8E1C0-79B9-4641-931D-71E32FB558C2}" dt="2023-01-04T01:47:07.611" v="552" actId="14826"/>
          <ac:picMkLst>
            <pc:docMk/>
            <pc:sldMk cId="825486793" sldId="660"/>
            <ac:picMk id="11" creationId="{F463E23A-2D80-4E7F-BE25-E1FA41DE86E9}"/>
          </ac:picMkLst>
        </pc:picChg>
      </pc:sldChg>
      <pc:sldChg chg="addSp modSp mod">
        <pc:chgData name="Arbie Sta. Maria" userId="f3148812-4228-411f-bf9f-5a2561256554" providerId="ADAL" clId="{2CB8E1C0-79B9-4641-931D-71E32FB558C2}" dt="2023-01-04T01:48:31.541" v="571" actId="207"/>
        <pc:sldMkLst>
          <pc:docMk/>
          <pc:sldMk cId="1742976807" sldId="667"/>
        </pc:sldMkLst>
        <pc:spChg chg="mod">
          <ac:chgData name="Arbie Sta. Maria" userId="f3148812-4228-411f-bf9f-5a2561256554" providerId="ADAL" clId="{2CB8E1C0-79B9-4641-931D-71E32FB558C2}" dt="2023-01-04T01:47:21.431" v="558" actId="20577"/>
          <ac:spMkLst>
            <pc:docMk/>
            <pc:sldMk cId="1742976807" sldId="667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1:48:31.541" v="571" actId="207"/>
          <ac:graphicFrameMkLst>
            <pc:docMk/>
            <pc:sldMk cId="1742976807" sldId="667"/>
            <ac:graphicFrameMk id="4" creationId="{29799D1B-DE4F-601C-526B-19E71A24C0B0}"/>
          </ac:graphicFrameMkLst>
        </pc:graphicFrameChg>
      </pc:sldChg>
      <pc:sldChg chg="delSp modSp mod">
        <pc:chgData name="Arbie Sta. Maria" userId="f3148812-4228-411f-bf9f-5a2561256554" providerId="ADAL" clId="{2CB8E1C0-79B9-4641-931D-71E32FB558C2}" dt="2023-01-04T01:49:51.323" v="592" actId="478"/>
        <pc:sldMkLst>
          <pc:docMk/>
          <pc:sldMk cId="1055068315" sldId="669"/>
        </pc:sldMkLst>
        <pc:spChg chg="del">
          <ac:chgData name="Arbie Sta. Maria" userId="f3148812-4228-411f-bf9f-5a2561256554" providerId="ADAL" clId="{2CB8E1C0-79B9-4641-931D-71E32FB558C2}" dt="2023-01-04T01:49:47.529" v="588" actId="478"/>
          <ac:spMkLst>
            <pc:docMk/>
            <pc:sldMk cId="1055068315" sldId="669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49:49.596" v="590" actId="20577"/>
          <ac:spMkLst>
            <pc:docMk/>
            <pc:sldMk cId="1055068315" sldId="669"/>
            <ac:spMk id="3" creationId="{042D9E7B-D1BB-4A59-8D12-11E6C2FA55AC}"/>
          </ac:spMkLst>
        </pc:spChg>
        <pc:spChg chg="del">
          <ac:chgData name="Arbie Sta. Maria" userId="f3148812-4228-411f-bf9f-5a2561256554" providerId="ADAL" clId="{2CB8E1C0-79B9-4641-931D-71E32FB558C2}" dt="2023-01-04T01:49:50.773" v="591" actId="478"/>
          <ac:spMkLst>
            <pc:docMk/>
            <pc:sldMk cId="1055068315" sldId="669"/>
            <ac:spMk id="7" creationId="{DC076128-9ED6-4D27-90E3-2BD528055A8E}"/>
          </ac:spMkLst>
        </pc:spChg>
        <pc:picChg chg="del">
          <ac:chgData name="Arbie Sta. Maria" userId="f3148812-4228-411f-bf9f-5a2561256554" providerId="ADAL" clId="{2CB8E1C0-79B9-4641-931D-71E32FB558C2}" dt="2023-01-04T01:49:51.323" v="592" actId="478"/>
          <ac:picMkLst>
            <pc:docMk/>
            <pc:sldMk cId="1055068315" sldId="669"/>
            <ac:picMk id="6" creationId="{D646381A-D374-4D01-862F-BBBFCC7EA2A1}"/>
          </ac:picMkLst>
        </pc:picChg>
      </pc:sldChg>
      <pc:sldChg chg="del">
        <pc:chgData name="Arbie Sta. Maria" userId="f3148812-4228-411f-bf9f-5a2561256554" providerId="ADAL" clId="{2CB8E1C0-79B9-4641-931D-71E32FB558C2}" dt="2023-01-04T01:46:13.533" v="545" actId="47"/>
        <pc:sldMkLst>
          <pc:docMk/>
          <pc:sldMk cId="3660241749" sldId="801"/>
        </pc:sldMkLst>
      </pc:sldChg>
      <pc:sldChg chg="del">
        <pc:chgData name="Arbie Sta. Maria" userId="f3148812-4228-411f-bf9f-5a2561256554" providerId="ADAL" clId="{2CB8E1C0-79B9-4641-931D-71E32FB558C2}" dt="2023-01-04T01:46:34.972" v="548" actId="47"/>
        <pc:sldMkLst>
          <pc:docMk/>
          <pc:sldMk cId="1078024851" sldId="802"/>
        </pc:sldMkLst>
      </pc:sldChg>
      <pc:sldChg chg="del">
        <pc:chgData name="Arbie Sta. Maria" userId="f3148812-4228-411f-bf9f-5a2561256554" providerId="ADAL" clId="{2CB8E1C0-79B9-4641-931D-71E32FB558C2}" dt="2023-01-04T01:46:42.497" v="551" actId="47"/>
        <pc:sldMkLst>
          <pc:docMk/>
          <pc:sldMk cId="3604976972" sldId="803"/>
        </pc:sldMkLst>
      </pc:sldChg>
      <pc:sldChg chg="addSp delSp modSp mod">
        <pc:chgData name="Arbie Sta. Maria" userId="f3148812-4228-411f-bf9f-5a2561256554" providerId="ADAL" clId="{2CB8E1C0-79B9-4641-931D-71E32FB558C2}" dt="2023-01-04T01:49:42.006" v="587"/>
        <pc:sldMkLst>
          <pc:docMk/>
          <pc:sldMk cId="1088889614" sldId="804"/>
        </pc:sldMkLst>
        <pc:spChg chg="del">
          <ac:chgData name="Arbie Sta. Maria" userId="f3148812-4228-411f-bf9f-5a2561256554" providerId="ADAL" clId="{2CB8E1C0-79B9-4641-931D-71E32FB558C2}" dt="2023-01-04T01:48:36.307" v="572" actId="478"/>
          <ac:spMkLst>
            <pc:docMk/>
            <pc:sldMk cId="1088889614" sldId="804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48:55.180" v="575" actId="21"/>
          <ac:spMkLst>
            <pc:docMk/>
            <pc:sldMk cId="1088889614" sldId="804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1:49:42.006" v="587"/>
          <ac:graphicFrameMkLst>
            <pc:docMk/>
            <pc:sldMk cId="1088889614" sldId="804"/>
            <ac:graphicFrameMk id="4" creationId="{544F1448-8D14-1FAE-172D-7E8331331B7C}"/>
          </ac:graphicFrameMkLst>
        </pc:graphicFrameChg>
        <pc:picChg chg="del">
          <ac:chgData name="Arbie Sta. Maria" userId="f3148812-4228-411f-bf9f-5a2561256554" providerId="ADAL" clId="{2CB8E1C0-79B9-4641-931D-71E32FB558C2}" dt="2023-01-04T01:48:45.574" v="573" actId="478"/>
          <ac:picMkLst>
            <pc:docMk/>
            <pc:sldMk cId="1088889614" sldId="804"/>
            <ac:picMk id="7" creationId="{588A75F6-977E-4D89-8FFD-B5038D9FEF37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1:54:28.275" v="611" actId="207"/>
        <pc:sldMkLst>
          <pc:docMk/>
          <pc:sldMk cId="209791821" sldId="809"/>
        </pc:sldMkLst>
        <pc:spChg chg="del">
          <ac:chgData name="Arbie Sta. Maria" userId="f3148812-4228-411f-bf9f-5a2561256554" providerId="ADAL" clId="{2CB8E1C0-79B9-4641-931D-71E32FB558C2}" dt="2023-01-04T01:53:07.801" v="601" actId="478"/>
          <ac:spMkLst>
            <pc:docMk/>
            <pc:sldMk cId="209791821" sldId="809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53:42.964" v="602" actId="21"/>
          <ac:spMkLst>
            <pc:docMk/>
            <pc:sldMk cId="209791821" sldId="809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1:54:28.275" v="611" actId="207"/>
          <ac:graphicFrameMkLst>
            <pc:docMk/>
            <pc:sldMk cId="209791821" sldId="809"/>
            <ac:graphicFrameMk id="4" creationId="{F6D14D8C-B74B-796A-F4E8-F215B2F5B996}"/>
          </ac:graphicFrameMkLst>
        </pc:graphicFrameChg>
      </pc:sldChg>
      <pc:sldChg chg="delSp modSp mod">
        <pc:chgData name="Arbie Sta. Maria" userId="f3148812-4228-411f-bf9f-5a2561256554" providerId="ADAL" clId="{2CB8E1C0-79B9-4641-931D-71E32FB558C2}" dt="2023-01-04T01:54:53.883" v="615" actId="14100"/>
        <pc:sldMkLst>
          <pc:docMk/>
          <pc:sldMk cId="3450652938" sldId="810"/>
        </pc:sldMkLst>
        <pc:spChg chg="del">
          <ac:chgData name="Arbie Sta. Maria" userId="f3148812-4228-411f-bf9f-5a2561256554" providerId="ADAL" clId="{2CB8E1C0-79B9-4641-931D-71E32FB558C2}" dt="2023-01-04T01:54:36.128" v="612" actId="478"/>
          <ac:spMkLst>
            <pc:docMk/>
            <pc:sldMk cId="3450652938" sldId="810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54:53.883" v="615" actId="14100"/>
          <ac:spMkLst>
            <pc:docMk/>
            <pc:sldMk cId="3450652938" sldId="810"/>
            <ac:spMk id="3" creationId="{042D9E7B-D1BB-4A59-8D12-11E6C2FA55AC}"/>
          </ac:spMkLst>
        </pc:spChg>
        <pc:spChg chg="del">
          <ac:chgData name="Arbie Sta. Maria" userId="f3148812-4228-411f-bf9f-5a2561256554" providerId="ADAL" clId="{2CB8E1C0-79B9-4641-931D-71E32FB558C2}" dt="2023-01-04T01:54:47.107" v="614" actId="478"/>
          <ac:spMkLst>
            <pc:docMk/>
            <pc:sldMk cId="3450652938" sldId="810"/>
            <ac:spMk id="7" creationId="{12650F88-8CB1-4CE6-BA93-5DB54589A636}"/>
          </ac:spMkLst>
        </pc:spChg>
        <pc:picChg chg="del">
          <ac:chgData name="Arbie Sta. Maria" userId="f3148812-4228-411f-bf9f-5a2561256554" providerId="ADAL" clId="{2CB8E1C0-79B9-4641-931D-71E32FB558C2}" dt="2023-01-04T01:54:45.818" v="613" actId="478"/>
          <ac:picMkLst>
            <pc:docMk/>
            <pc:sldMk cId="3450652938" sldId="810"/>
            <ac:picMk id="6" creationId="{3CE04392-3212-499A-893E-2CE9464E2311}"/>
          </ac:picMkLst>
        </pc:picChg>
      </pc:sldChg>
      <pc:sldChg chg="delSp del mod">
        <pc:chgData name="Arbie Sta. Maria" userId="f3148812-4228-411f-bf9f-5a2561256554" providerId="ADAL" clId="{2CB8E1C0-79B9-4641-931D-71E32FB558C2}" dt="2023-01-04T01:55:33.947" v="619" actId="47"/>
        <pc:sldMkLst>
          <pc:docMk/>
          <pc:sldMk cId="436906721" sldId="811"/>
        </pc:sldMkLst>
        <pc:spChg chg="del">
          <ac:chgData name="Arbie Sta. Maria" userId="f3148812-4228-411f-bf9f-5a2561256554" providerId="ADAL" clId="{2CB8E1C0-79B9-4641-931D-71E32FB558C2}" dt="2023-01-04T01:54:59.827" v="616" actId="478"/>
          <ac:spMkLst>
            <pc:docMk/>
            <pc:sldMk cId="436906721" sldId="811"/>
            <ac:spMk id="2" creationId="{70AB3EF6-BB7D-4D73-9C21-731770A78952}"/>
          </ac:spMkLst>
        </pc:spChg>
      </pc:sldChg>
      <pc:sldChg chg="delSp modSp mod">
        <pc:chgData name="Arbie Sta. Maria" userId="f3148812-4228-411f-bf9f-5a2561256554" providerId="ADAL" clId="{2CB8E1C0-79B9-4641-931D-71E32FB558C2}" dt="2023-01-04T01:57:22.601" v="627" actId="14100"/>
        <pc:sldMkLst>
          <pc:docMk/>
          <pc:sldMk cId="2212816175" sldId="812"/>
        </pc:sldMkLst>
        <pc:spChg chg="del">
          <ac:chgData name="Arbie Sta. Maria" userId="f3148812-4228-411f-bf9f-5a2561256554" providerId="ADAL" clId="{2CB8E1C0-79B9-4641-931D-71E32FB558C2}" dt="2023-01-04T01:57:14.421" v="625" actId="478"/>
          <ac:spMkLst>
            <pc:docMk/>
            <pc:sldMk cId="2212816175" sldId="812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57:22.601" v="627" actId="14100"/>
          <ac:spMkLst>
            <pc:docMk/>
            <pc:sldMk cId="2212816175" sldId="812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1:57:15.202" v="626" actId="478"/>
          <ac:picMkLst>
            <pc:docMk/>
            <pc:sldMk cId="2212816175" sldId="812"/>
            <ac:picMk id="6" creationId="{C60B209A-8258-4BA7-B29F-941DF82BB97B}"/>
          </ac:picMkLst>
        </pc:picChg>
      </pc:sldChg>
      <pc:sldChg chg="modSp mod">
        <pc:chgData name="Arbie Sta. Maria" userId="f3148812-4228-411f-bf9f-5a2561256554" providerId="ADAL" clId="{2CB8E1C0-79B9-4641-931D-71E32FB558C2}" dt="2023-01-04T01:57:28.826" v="630" actId="20577"/>
        <pc:sldMkLst>
          <pc:docMk/>
          <pc:sldMk cId="1453888785" sldId="882"/>
        </pc:sldMkLst>
        <pc:spChg chg="mod">
          <ac:chgData name="Arbie Sta. Maria" userId="f3148812-4228-411f-bf9f-5a2561256554" providerId="ADAL" clId="{2CB8E1C0-79B9-4641-931D-71E32FB558C2}" dt="2023-01-04T01:57:28.826" v="630" actId="20577"/>
          <ac:spMkLst>
            <pc:docMk/>
            <pc:sldMk cId="1453888785" sldId="882"/>
            <ac:spMk id="2" creationId="{70AB3EF6-BB7D-4D73-9C21-731770A78952}"/>
          </ac:spMkLst>
        </pc:spChg>
      </pc:sldChg>
      <pc:sldChg chg="delSp modSp mod">
        <pc:chgData name="Arbie Sta. Maria" userId="f3148812-4228-411f-bf9f-5a2561256554" providerId="ADAL" clId="{2CB8E1C0-79B9-4641-931D-71E32FB558C2}" dt="2023-01-04T01:42:55.670" v="518" actId="14100"/>
        <pc:sldMkLst>
          <pc:docMk/>
          <pc:sldMk cId="2621205908" sldId="884"/>
        </pc:sldMkLst>
        <pc:spChg chg="del">
          <ac:chgData name="Arbie Sta. Maria" userId="f3148812-4228-411f-bf9f-5a2561256554" providerId="ADAL" clId="{2CB8E1C0-79B9-4641-931D-71E32FB558C2}" dt="2023-01-04T01:42:50.772" v="517" actId="478"/>
          <ac:spMkLst>
            <pc:docMk/>
            <pc:sldMk cId="2621205908" sldId="884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42:55.670" v="518" actId="14100"/>
          <ac:spMkLst>
            <pc:docMk/>
            <pc:sldMk cId="2621205908" sldId="884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1:42:49.700" v="516" actId="478"/>
          <ac:picMkLst>
            <pc:docMk/>
            <pc:sldMk cId="2621205908" sldId="884"/>
            <ac:picMk id="7" creationId="{11621642-87DB-458B-ABB1-B0262CC2052A}"/>
          </ac:picMkLst>
        </pc:picChg>
      </pc:sldChg>
      <pc:sldChg chg="delSp modSp mod">
        <pc:chgData name="Arbie Sta. Maria" userId="f3148812-4228-411f-bf9f-5a2561256554" providerId="ADAL" clId="{2CB8E1C0-79B9-4641-931D-71E32FB558C2}" dt="2023-01-04T00:46:13.957" v="230" actId="14826"/>
        <pc:sldMkLst>
          <pc:docMk/>
          <pc:sldMk cId="296715678" sldId="885"/>
        </pc:sldMkLst>
        <pc:spChg chg="del">
          <ac:chgData name="Arbie Sta. Maria" userId="f3148812-4228-411f-bf9f-5a2561256554" providerId="ADAL" clId="{2CB8E1C0-79B9-4641-931D-71E32FB558C2}" dt="2023-01-04T00:45:16.200" v="227" actId="478"/>
          <ac:spMkLst>
            <pc:docMk/>
            <pc:sldMk cId="296715678" sldId="885"/>
            <ac:spMk id="2" creationId="{70AB3EF6-BB7D-4D73-9C21-731770A78952}"/>
          </ac:spMkLst>
        </pc:spChg>
        <pc:picChg chg="mod">
          <ac:chgData name="Arbie Sta. Maria" userId="f3148812-4228-411f-bf9f-5a2561256554" providerId="ADAL" clId="{2CB8E1C0-79B9-4641-931D-71E32FB558C2}" dt="2023-01-04T00:46:13.957" v="230" actId="14826"/>
          <ac:picMkLst>
            <pc:docMk/>
            <pc:sldMk cId="296715678" sldId="885"/>
            <ac:picMk id="6" creationId="{4D980D4C-2ACF-4766-8AE9-06CC001DDC4D}"/>
          </ac:picMkLst>
        </pc:picChg>
      </pc:sldChg>
      <pc:sldChg chg="addSp delSp modSp mod">
        <pc:chgData name="Arbie Sta. Maria" userId="f3148812-4228-411f-bf9f-5a2561256554" providerId="ADAL" clId="{2CB8E1C0-79B9-4641-931D-71E32FB558C2}" dt="2023-01-04T00:12:31.204" v="71" actId="207"/>
        <pc:sldMkLst>
          <pc:docMk/>
          <pc:sldMk cId="3378980333" sldId="886"/>
        </pc:sldMkLst>
        <pc:spChg chg="del">
          <ac:chgData name="Arbie Sta. Maria" userId="f3148812-4228-411f-bf9f-5a2561256554" providerId="ADAL" clId="{2CB8E1C0-79B9-4641-931D-71E32FB558C2}" dt="2023-01-04T00:09:24.102" v="51" actId="478"/>
          <ac:spMkLst>
            <pc:docMk/>
            <pc:sldMk cId="3378980333" sldId="886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09:48.595" v="53" actId="20577"/>
          <ac:spMkLst>
            <pc:docMk/>
            <pc:sldMk cId="3378980333" sldId="886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0:12:31.204" v="71" actId="207"/>
          <ac:graphicFrameMkLst>
            <pc:docMk/>
            <pc:sldMk cId="3378980333" sldId="886"/>
            <ac:graphicFrameMk id="6" creationId="{2A1E0766-3B11-18B7-B2CE-08DFFC36BD4D}"/>
          </ac:graphicFrameMkLst>
        </pc:graphicFrameChg>
      </pc:sldChg>
      <pc:sldChg chg="delSp modSp del mod">
        <pc:chgData name="Arbie Sta. Maria" userId="f3148812-4228-411f-bf9f-5a2561256554" providerId="ADAL" clId="{2CB8E1C0-79B9-4641-931D-71E32FB558C2}" dt="2023-01-04T00:04:44.860" v="19" actId="47"/>
        <pc:sldMkLst>
          <pc:docMk/>
          <pc:sldMk cId="2884642323" sldId="887"/>
        </pc:sldMkLst>
        <pc:spChg chg="del">
          <ac:chgData name="Arbie Sta. Maria" userId="f3148812-4228-411f-bf9f-5a2561256554" providerId="ADAL" clId="{2CB8E1C0-79B9-4641-931D-71E32FB558C2}" dt="2023-01-03T23:56:55.876" v="2" actId="478"/>
          <ac:spMkLst>
            <pc:docMk/>
            <pc:sldMk cId="2884642323" sldId="887"/>
            <ac:spMk id="2" creationId="{70AB3EF6-BB7D-4D73-9C21-731770A78952}"/>
          </ac:spMkLst>
        </pc:spChg>
        <pc:graphicFrameChg chg="del mod modGraphic">
          <ac:chgData name="Arbie Sta. Maria" userId="f3148812-4228-411f-bf9f-5a2561256554" providerId="ADAL" clId="{2CB8E1C0-79B9-4641-931D-71E32FB558C2}" dt="2023-01-04T00:04:31.868" v="17" actId="21"/>
          <ac:graphicFrameMkLst>
            <pc:docMk/>
            <pc:sldMk cId="2884642323" sldId="887"/>
            <ac:graphicFrameMk id="6" creationId="{E1E7E662-EC46-1034-0925-A0937C7B6B8F}"/>
          </ac:graphicFrameMkLst>
        </pc:graphicFrameChg>
      </pc:sldChg>
      <pc:sldChg chg="del">
        <pc:chgData name="Arbie Sta. Maria" userId="f3148812-4228-411f-bf9f-5a2561256554" providerId="ADAL" clId="{2CB8E1C0-79B9-4641-931D-71E32FB558C2}" dt="2023-01-04T00:07:19.807" v="39" actId="47"/>
        <pc:sldMkLst>
          <pc:docMk/>
          <pc:sldMk cId="2594934169" sldId="888"/>
        </pc:sldMkLst>
      </pc:sldChg>
      <pc:sldChg chg="del">
        <pc:chgData name="Arbie Sta. Maria" userId="f3148812-4228-411f-bf9f-5a2561256554" providerId="ADAL" clId="{2CB8E1C0-79B9-4641-931D-71E32FB558C2}" dt="2023-01-04T00:07:41.758" v="43" actId="47"/>
        <pc:sldMkLst>
          <pc:docMk/>
          <pc:sldMk cId="4216433050" sldId="889"/>
        </pc:sldMkLst>
      </pc:sldChg>
      <pc:sldChg chg="delSp modSp mod">
        <pc:chgData name="Arbie Sta. Maria" userId="f3148812-4228-411f-bf9f-5a2561256554" providerId="ADAL" clId="{2CB8E1C0-79B9-4641-931D-71E32FB558C2}" dt="2023-01-04T00:09:12.967" v="49"/>
        <pc:sldMkLst>
          <pc:docMk/>
          <pc:sldMk cId="2227973058" sldId="890"/>
        </pc:sldMkLst>
        <pc:spChg chg="del">
          <ac:chgData name="Arbie Sta. Maria" userId="f3148812-4228-411f-bf9f-5a2561256554" providerId="ADAL" clId="{2CB8E1C0-79B9-4641-931D-71E32FB558C2}" dt="2023-01-04T00:08:31.947" v="44" actId="478"/>
          <ac:spMkLst>
            <pc:docMk/>
            <pc:sldMk cId="2227973058" sldId="890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09:12.967" v="49"/>
          <ac:spMkLst>
            <pc:docMk/>
            <pc:sldMk cId="2227973058" sldId="890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0:08:38.301" v="45" actId="478"/>
          <ac:picMkLst>
            <pc:docMk/>
            <pc:sldMk cId="2227973058" sldId="890"/>
            <ac:picMk id="6" creationId="{5645494F-9AB7-4505-A531-B3136039C2A6}"/>
          </ac:picMkLst>
        </pc:picChg>
      </pc:sldChg>
      <pc:sldChg chg="delSp del mod">
        <pc:chgData name="Arbie Sta. Maria" userId="f3148812-4228-411f-bf9f-5a2561256554" providerId="ADAL" clId="{2CB8E1C0-79B9-4641-931D-71E32FB558C2}" dt="2023-01-04T00:09:18.868" v="50" actId="47"/>
        <pc:sldMkLst>
          <pc:docMk/>
          <pc:sldMk cId="1645142785" sldId="891"/>
        </pc:sldMkLst>
        <pc:spChg chg="del">
          <ac:chgData name="Arbie Sta. Maria" userId="f3148812-4228-411f-bf9f-5a2561256554" providerId="ADAL" clId="{2CB8E1C0-79B9-4641-931D-71E32FB558C2}" dt="2023-01-04T00:08:57.203" v="47" actId="478"/>
          <ac:spMkLst>
            <pc:docMk/>
            <pc:sldMk cId="1645142785" sldId="891"/>
            <ac:spMk id="2" creationId="{70AB3EF6-BB7D-4D73-9C21-731770A78952}"/>
          </ac:spMkLst>
        </pc:spChg>
      </pc:sldChg>
      <pc:sldChg chg="delSp del mod">
        <pc:chgData name="Arbie Sta. Maria" userId="f3148812-4228-411f-bf9f-5a2561256554" providerId="ADAL" clId="{2CB8E1C0-79B9-4641-931D-71E32FB558C2}" dt="2023-01-04T00:14:13.049" v="85" actId="47"/>
        <pc:sldMkLst>
          <pc:docMk/>
          <pc:sldMk cId="2830281742" sldId="892"/>
        </pc:sldMkLst>
        <pc:spChg chg="del">
          <ac:chgData name="Arbie Sta. Maria" userId="f3148812-4228-411f-bf9f-5a2561256554" providerId="ADAL" clId="{2CB8E1C0-79B9-4641-931D-71E32FB558C2}" dt="2023-01-04T00:13:46.878" v="79" actId="478"/>
          <ac:spMkLst>
            <pc:docMk/>
            <pc:sldMk cId="2830281742" sldId="892"/>
            <ac:spMk id="2" creationId="{70AB3EF6-BB7D-4D73-9C21-731770A78952}"/>
          </ac:spMkLst>
        </pc:spChg>
        <pc:graphicFrameChg chg="del">
          <ac:chgData name="Arbie Sta. Maria" userId="f3148812-4228-411f-bf9f-5a2561256554" providerId="ADAL" clId="{2CB8E1C0-79B9-4641-931D-71E32FB558C2}" dt="2023-01-04T00:14:03.945" v="82" actId="21"/>
          <ac:graphicFrameMkLst>
            <pc:docMk/>
            <pc:sldMk cId="2830281742" sldId="892"/>
            <ac:graphicFrameMk id="6" creationId="{01CC1786-80B1-E8D9-8AFC-CD14BAB8E125}"/>
          </ac:graphicFrameMkLst>
        </pc:graphicFrameChg>
      </pc:sldChg>
      <pc:sldChg chg="delSp modSp mod">
        <pc:chgData name="Arbie Sta. Maria" userId="f3148812-4228-411f-bf9f-5a2561256554" providerId="ADAL" clId="{2CB8E1C0-79B9-4641-931D-71E32FB558C2}" dt="2023-01-04T00:13:31.483" v="77" actId="20577"/>
        <pc:sldMkLst>
          <pc:docMk/>
          <pc:sldMk cId="3893896214" sldId="893"/>
        </pc:sldMkLst>
        <pc:spChg chg="del">
          <ac:chgData name="Arbie Sta. Maria" userId="f3148812-4228-411f-bf9f-5a2561256554" providerId="ADAL" clId="{2CB8E1C0-79B9-4641-931D-71E32FB558C2}" dt="2023-01-04T00:13:04.161" v="72" actId="478"/>
          <ac:spMkLst>
            <pc:docMk/>
            <pc:sldMk cId="3893896214" sldId="893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0:13:31.483" v="77" actId="20577"/>
          <ac:spMkLst>
            <pc:docMk/>
            <pc:sldMk cId="3893896214" sldId="893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0:13:07.244" v="73" actId="478"/>
          <ac:picMkLst>
            <pc:docMk/>
            <pc:sldMk cId="3893896214" sldId="893"/>
            <ac:picMk id="6" creationId="{5645494F-9AB7-4505-A531-B3136039C2A6}"/>
          </ac:picMkLst>
        </pc:picChg>
      </pc:sldChg>
      <pc:sldChg chg="del">
        <pc:chgData name="Arbie Sta. Maria" userId="f3148812-4228-411f-bf9f-5a2561256554" providerId="ADAL" clId="{2CB8E1C0-79B9-4641-931D-71E32FB558C2}" dt="2023-01-04T00:13:43.548" v="78" actId="47"/>
        <pc:sldMkLst>
          <pc:docMk/>
          <pc:sldMk cId="1803437581" sldId="894"/>
        </pc:sldMkLst>
      </pc:sldChg>
      <pc:sldChg chg="del">
        <pc:chgData name="Arbie Sta. Maria" userId="f3148812-4228-411f-bf9f-5a2561256554" providerId="ADAL" clId="{2CB8E1C0-79B9-4641-931D-71E32FB558C2}" dt="2023-01-04T00:20:07.546" v="112" actId="47"/>
        <pc:sldMkLst>
          <pc:docMk/>
          <pc:sldMk cId="1305947280" sldId="895"/>
        </pc:sldMkLst>
      </pc:sldChg>
      <pc:sldChg chg="delSp del mod">
        <pc:chgData name="Arbie Sta. Maria" userId="f3148812-4228-411f-bf9f-5a2561256554" providerId="ADAL" clId="{2CB8E1C0-79B9-4641-931D-71E32FB558C2}" dt="2023-01-04T00:19:58.874" v="111" actId="47"/>
        <pc:sldMkLst>
          <pc:docMk/>
          <pc:sldMk cId="403722453" sldId="896"/>
        </pc:sldMkLst>
        <pc:graphicFrameChg chg="del">
          <ac:chgData name="Arbie Sta. Maria" userId="f3148812-4228-411f-bf9f-5a2561256554" providerId="ADAL" clId="{2CB8E1C0-79B9-4641-931D-71E32FB558C2}" dt="2023-01-04T00:14:30.065" v="87" actId="21"/>
          <ac:graphicFrameMkLst>
            <pc:docMk/>
            <pc:sldMk cId="403722453" sldId="896"/>
            <ac:graphicFrameMk id="6" creationId="{01CC1786-80B1-E8D9-8AFC-CD14BAB8E125}"/>
          </ac:graphicFrameMkLst>
        </pc:graphicFrameChg>
      </pc:sldChg>
      <pc:sldChg chg="delSp mod">
        <pc:chgData name="Arbie Sta. Maria" userId="f3148812-4228-411f-bf9f-5a2561256554" providerId="ADAL" clId="{2CB8E1C0-79B9-4641-931D-71E32FB558C2}" dt="2023-01-04T00:27:43.561" v="126" actId="478"/>
        <pc:sldMkLst>
          <pc:docMk/>
          <pc:sldMk cId="947249048" sldId="897"/>
        </pc:sldMkLst>
        <pc:spChg chg="del">
          <ac:chgData name="Arbie Sta. Maria" userId="f3148812-4228-411f-bf9f-5a2561256554" providerId="ADAL" clId="{2CB8E1C0-79B9-4641-931D-71E32FB558C2}" dt="2023-01-04T00:27:43.561" v="126" actId="478"/>
          <ac:spMkLst>
            <pc:docMk/>
            <pc:sldMk cId="947249048" sldId="897"/>
            <ac:spMk id="2" creationId="{70AB3EF6-BB7D-4D73-9C21-731770A78952}"/>
          </ac:spMkLst>
        </pc:spChg>
      </pc:sldChg>
      <pc:sldChg chg="delSp mod">
        <pc:chgData name="Arbie Sta. Maria" userId="f3148812-4228-411f-bf9f-5a2561256554" providerId="ADAL" clId="{2CB8E1C0-79B9-4641-931D-71E32FB558C2}" dt="2023-01-04T00:27:48.092" v="127" actId="478"/>
        <pc:sldMkLst>
          <pc:docMk/>
          <pc:sldMk cId="2443167883" sldId="898"/>
        </pc:sldMkLst>
        <pc:spChg chg="del">
          <ac:chgData name="Arbie Sta. Maria" userId="f3148812-4228-411f-bf9f-5a2561256554" providerId="ADAL" clId="{2CB8E1C0-79B9-4641-931D-71E32FB558C2}" dt="2023-01-04T00:27:48.092" v="127" actId="478"/>
          <ac:spMkLst>
            <pc:docMk/>
            <pc:sldMk cId="2443167883" sldId="898"/>
            <ac:spMk id="2" creationId="{70AB3EF6-BB7D-4D73-9C21-731770A78952}"/>
          </ac:spMkLst>
        </pc:spChg>
      </pc:sldChg>
      <pc:sldChg chg="delSp del mod">
        <pc:chgData name="Arbie Sta. Maria" userId="f3148812-4228-411f-bf9f-5a2561256554" providerId="ADAL" clId="{2CB8E1C0-79B9-4641-931D-71E32FB558C2}" dt="2023-01-04T00:29:06.619" v="141" actId="47"/>
        <pc:sldMkLst>
          <pc:docMk/>
          <pc:sldMk cId="3954202102" sldId="899"/>
        </pc:sldMkLst>
        <pc:spChg chg="del">
          <ac:chgData name="Arbie Sta. Maria" userId="f3148812-4228-411f-bf9f-5a2561256554" providerId="ADAL" clId="{2CB8E1C0-79B9-4641-931D-71E32FB558C2}" dt="2023-01-04T00:27:54.182" v="128" actId="478"/>
          <ac:spMkLst>
            <pc:docMk/>
            <pc:sldMk cId="3954202102" sldId="899"/>
            <ac:spMk id="2" creationId="{70AB3EF6-BB7D-4D73-9C21-731770A78952}"/>
          </ac:spMkLst>
        </pc:spChg>
        <pc:graphicFrameChg chg="del">
          <ac:chgData name="Arbie Sta. Maria" userId="f3148812-4228-411f-bf9f-5a2561256554" providerId="ADAL" clId="{2CB8E1C0-79B9-4641-931D-71E32FB558C2}" dt="2023-01-04T00:28:06.911" v="131" actId="21"/>
          <ac:graphicFrameMkLst>
            <pc:docMk/>
            <pc:sldMk cId="3954202102" sldId="899"/>
            <ac:graphicFrameMk id="6" creationId="{9F663A02-CF98-AAC7-338B-4C6478A43AB7}"/>
          </ac:graphicFrameMkLst>
        </pc:graphicFrameChg>
      </pc:sldChg>
      <pc:sldChg chg="del">
        <pc:chgData name="Arbie Sta. Maria" userId="f3148812-4228-411f-bf9f-5a2561256554" providerId="ADAL" clId="{2CB8E1C0-79B9-4641-931D-71E32FB558C2}" dt="2023-01-04T00:31:52.782" v="152" actId="47"/>
        <pc:sldMkLst>
          <pc:docMk/>
          <pc:sldMk cId="3143144505" sldId="900"/>
        </pc:sldMkLst>
      </pc:sldChg>
      <pc:sldChg chg="delSp mod">
        <pc:chgData name="Arbie Sta. Maria" userId="f3148812-4228-411f-bf9f-5a2561256554" providerId="ADAL" clId="{2CB8E1C0-79B9-4641-931D-71E32FB558C2}" dt="2023-01-04T00:33:50.507" v="161" actId="478"/>
        <pc:sldMkLst>
          <pc:docMk/>
          <pc:sldMk cId="372874413" sldId="901"/>
        </pc:sldMkLst>
        <pc:spChg chg="del">
          <ac:chgData name="Arbie Sta. Maria" userId="f3148812-4228-411f-bf9f-5a2561256554" providerId="ADAL" clId="{2CB8E1C0-79B9-4641-931D-71E32FB558C2}" dt="2023-01-04T00:33:50.507" v="161" actId="478"/>
          <ac:spMkLst>
            <pc:docMk/>
            <pc:sldMk cId="372874413" sldId="901"/>
            <ac:spMk id="2" creationId="{70AB3EF6-BB7D-4D73-9C21-731770A78952}"/>
          </ac:spMkLst>
        </pc:spChg>
      </pc:sldChg>
      <pc:sldChg chg="delSp modSp mod">
        <pc:chgData name="Arbie Sta. Maria" userId="f3148812-4228-411f-bf9f-5a2561256554" providerId="ADAL" clId="{2CB8E1C0-79B9-4641-931D-71E32FB558C2}" dt="2023-01-04T00:58:27.393" v="288" actId="14100"/>
        <pc:sldMkLst>
          <pc:docMk/>
          <pc:sldMk cId="4120867047" sldId="902"/>
        </pc:sldMkLst>
        <pc:spChg chg="del">
          <ac:chgData name="Arbie Sta. Maria" userId="f3148812-4228-411f-bf9f-5a2561256554" providerId="ADAL" clId="{2CB8E1C0-79B9-4641-931D-71E32FB558C2}" dt="2023-01-04T00:58:22.914" v="286" actId="478"/>
          <ac:spMkLst>
            <pc:docMk/>
            <pc:sldMk cId="4120867047" sldId="902"/>
            <ac:spMk id="2" creationId="{70AB3EF6-BB7D-4D73-9C21-731770A78952}"/>
          </ac:spMkLst>
        </pc:spChg>
        <pc:picChg chg="mod">
          <ac:chgData name="Arbie Sta. Maria" userId="f3148812-4228-411f-bf9f-5a2561256554" providerId="ADAL" clId="{2CB8E1C0-79B9-4641-931D-71E32FB558C2}" dt="2023-01-04T00:58:27.393" v="288" actId="14100"/>
          <ac:picMkLst>
            <pc:docMk/>
            <pc:sldMk cId="4120867047" sldId="902"/>
            <ac:picMk id="6" creationId="{0D9A9538-9DFD-4C12-8756-4D62E0950F57}"/>
          </ac:picMkLst>
        </pc:picChg>
      </pc:sldChg>
      <pc:sldChg chg="delSp del mod">
        <pc:chgData name="Arbie Sta. Maria" userId="f3148812-4228-411f-bf9f-5a2561256554" providerId="ADAL" clId="{2CB8E1C0-79B9-4641-931D-71E32FB558C2}" dt="2023-01-04T01:23:17.355" v="361" actId="47"/>
        <pc:sldMkLst>
          <pc:docMk/>
          <pc:sldMk cId="2350339719" sldId="903"/>
        </pc:sldMkLst>
        <pc:spChg chg="del">
          <ac:chgData name="Arbie Sta. Maria" userId="f3148812-4228-411f-bf9f-5a2561256554" providerId="ADAL" clId="{2CB8E1C0-79B9-4641-931D-71E32FB558C2}" dt="2023-01-04T01:21:42.441" v="338" actId="478"/>
          <ac:spMkLst>
            <pc:docMk/>
            <pc:sldMk cId="2350339719" sldId="903"/>
            <ac:spMk id="2" creationId="{70AB3EF6-BB7D-4D73-9C21-731770A78952}"/>
          </ac:spMkLst>
        </pc:spChg>
        <pc:graphicFrameChg chg="del">
          <ac:chgData name="Arbie Sta. Maria" userId="f3148812-4228-411f-bf9f-5a2561256554" providerId="ADAL" clId="{2CB8E1C0-79B9-4641-931D-71E32FB558C2}" dt="2023-01-04T01:22:10.794" v="346" actId="21"/>
          <ac:graphicFrameMkLst>
            <pc:docMk/>
            <pc:sldMk cId="2350339719" sldId="903"/>
            <ac:graphicFrameMk id="4" creationId="{2D9F2A79-E27B-214B-1112-BC30A4BA9D82}"/>
          </ac:graphicFrameMkLst>
        </pc:graphicFrameChg>
      </pc:sldChg>
      <pc:sldChg chg="del">
        <pc:chgData name="Arbie Sta. Maria" userId="f3148812-4228-411f-bf9f-5a2561256554" providerId="ADAL" clId="{2CB8E1C0-79B9-4641-931D-71E32FB558C2}" dt="2023-01-04T01:29:30.051" v="399" actId="47"/>
        <pc:sldMkLst>
          <pc:docMk/>
          <pc:sldMk cId="4270844514" sldId="904"/>
        </pc:sldMkLst>
      </pc:sldChg>
      <pc:sldChg chg="del">
        <pc:chgData name="Arbie Sta. Maria" userId="f3148812-4228-411f-bf9f-5a2561256554" providerId="ADAL" clId="{2CB8E1C0-79B9-4641-931D-71E32FB558C2}" dt="2023-01-04T01:29:47.164" v="402" actId="47"/>
        <pc:sldMkLst>
          <pc:docMk/>
          <pc:sldMk cId="83610838" sldId="905"/>
        </pc:sldMkLst>
      </pc:sldChg>
      <pc:sldChg chg="delSp modSp mod">
        <pc:chgData name="Arbie Sta. Maria" userId="f3148812-4228-411f-bf9f-5a2561256554" providerId="ADAL" clId="{2CB8E1C0-79B9-4641-931D-71E32FB558C2}" dt="2023-01-04T01:52:54.876" v="600" actId="14100"/>
        <pc:sldMkLst>
          <pc:docMk/>
          <pc:sldMk cId="3867967601" sldId="906"/>
        </pc:sldMkLst>
        <pc:spChg chg="del">
          <ac:chgData name="Arbie Sta. Maria" userId="f3148812-4228-411f-bf9f-5a2561256554" providerId="ADAL" clId="{2CB8E1C0-79B9-4641-931D-71E32FB558C2}" dt="2023-01-04T01:52:50.242" v="599" actId="478"/>
          <ac:spMkLst>
            <pc:docMk/>
            <pc:sldMk cId="3867967601" sldId="906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52:54.876" v="600" actId="14100"/>
          <ac:spMkLst>
            <pc:docMk/>
            <pc:sldMk cId="3867967601" sldId="906"/>
            <ac:spMk id="3" creationId="{042D9E7B-D1BB-4A59-8D12-11E6C2FA55AC}"/>
          </ac:spMkLst>
        </pc:spChg>
        <pc:picChg chg="del">
          <ac:chgData name="Arbie Sta. Maria" userId="f3148812-4228-411f-bf9f-5a2561256554" providerId="ADAL" clId="{2CB8E1C0-79B9-4641-931D-71E32FB558C2}" dt="2023-01-04T01:52:48.866" v="598" actId="478"/>
          <ac:picMkLst>
            <pc:docMk/>
            <pc:sldMk cId="3867967601" sldId="906"/>
            <ac:picMk id="8" creationId="{C5C66F07-FAC6-450D-B9D2-728B480CBF6F}"/>
          </ac:picMkLst>
        </pc:picChg>
      </pc:sldChg>
      <pc:sldChg chg="addSp modSp add mod">
        <pc:chgData name="Arbie Sta. Maria" userId="f3148812-4228-411f-bf9f-5a2561256554" providerId="ADAL" clId="{2CB8E1C0-79B9-4641-931D-71E32FB558C2}" dt="2023-01-04T00:05:13.557" v="23" actId="2062"/>
        <pc:sldMkLst>
          <pc:docMk/>
          <pc:sldMk cId="2567322269" sldId="907"/>
        </pc:sldMkLst>
        <pc:spChg chg="mod">
          <ac:chgData name="Arbie Sta. Maria" userId="f3148812-4228-411f-bf9f-5a2561256554" providerId="ADAL" clId="{2CB8E1C0-79B9-4641-931D-71E32FB558C2}" dt="2023-01-04T00:04:23.870" v="16"/>
          <ac:spMkLst>
            <pc:docMk/>
            <pc:sldMk cId="2567322269" sldId="907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0:05:13.557" v="23" actId="2062"/>
          <ac:graphicFrameMkLst>
            <pc:docMk/>
            <pc:sldMk cId="2567322269" sldId="907"/>
            <ac:graphicFrameMk id="2" creationId="{30B36113-BB33-CA2F-633D-9A873A7615DF}"/>
          </ac:graphicFrameMkLst>
        </pc:graphicFrameChg>
      </pc:sldChg>
      <pc:sldChg chg="modSp add mod">
        <pc:chgData name="Arbie Sta. Maria" userId="f3148812-4228-411f-bf9f-5a2561256554" providerId="ADAL" clId="{2CB8E1C0-79B9-4641-931D-71E32FB558C2}" dt="2023-01-04T00:06:39.573" v="34" actId="2062"/>
        <pc:sldMkLst>
          <pc:docMk/>
          <pc:sldMk cId="1739681497" sldId="908"/>
        </pc:sldMkLst>
        <pc:spChg chg="mod">
          <ac:chgData name="Arbie Sta. Maria" userId="f3148812-4228-411f-bf9f-5a2561256554" providerId="ADAL" clId="{2CB8E1C0-79B9-4641-931D-71E32FB558C2}" dt="2023-01-04T00:05:24.303" v="24" actId="6549"/>
          <ac:spMkLst>
            <pc:docMk/>
            <pc:sldMk cId="1739681497" sldId="908"/>
            <ac:spMk id="3" creationId="{042D9E7B-D1BB-4A59-8D12-11E6C2FA55AC}"/>
          </ac:spMkLst>
        </pc:spChg>
        <pc:graphicFrameChg chg="mod modGraphic">
          <ac:chgData name="Arbie Sta. Maria" userId="f3148812-4228-411f-bf9f-5a2561256554" providerId="ADAL" clId="{2CB8E1C0-79B9-4641-931D-71E32FB558C2}" dt="2023-01-04T00:06:39.573" v="34" actId="2062"/>
          <ac:graphicFrameMkLst>
            <pc:docMk/>
            <pc:sldMk cId="1739681497" sldId="908"/>
            <ac:graphicFrameMk id="2" creationId="{30B36113-BB33-CA2F-633D-9A873A7615DF}"/>
          </ac:graphicFrameMkLst>
        </pc:graphicFrameChg>
      </pc:sldChg>
      <pc:sldChg chg="add del">
        <pc:chgData name="Arbie Sta. Maria" userId="f3148812-4228-411f-bf9f-5a2561256554" providerId="ADAL" clId="{2CB8E1C0-79B9-4641-931D-71E32FB558C2}" dt="2023-01-04T00:07:14.622" v="38" actId="47"/>
        <pc:sldMkLst>
          <pc:docMk/>
          <pc:sldMk cId="693873642" sldId="909"/>
        </pc:sldMkLst>
      </pc:sldChg>
      <pc:sldChg chg="modSp add mod">
        <pc:chgData name="Arbie Sta. Maria" userId="f3148812-4228-411f-bf9f-5a2561256554" providerId="ADAL" clId="{2CB8E1C0-79B9-4641-931D-71E32FB558C2}" dt="2023-01-04T00:07:36.373" v="42" actId="2062"/>
        <pc:sldMkLst>
          <pc:docMk/>
          <pc:sldMk cId="956839417" sldId="910"/>
        </pc:sldMkLst>
        <pc:graphicFrameChg chg="mod modGraphic">
          <ac:chgData name="Arbie Sta. Maria" userId="f3148812-4228-411f-bf9f-5a2561256554" providerId="ADAL" clId="{2CB8E1C0-79B9-4641-931D-71E32FB558C2}" dt="2023-01-04T00:07:36.373" v="42" actId="2062"/>
          <ac:graphicFrameMkLst>
            <pc:docMk/>
            <pc:sldMk cId="956839417" sldId="910"/>
            <ac:graphicFrameMk id="2" creationId="{30B36113-BB33-CA2F-633D-9A873A7615DF}"/>
          </ac:graphicFrameMkLst>
        </pc:graphicFrameChg>
      </pc:sldChg>
      <pc:sldChg chg="addSp modSp add mod">
        <pc:chgData name="Arbie Sta. Maria" userId="f3148812-4228-411f-bf9f-5a2561256554" providerId="ADAL" clId="{2CB8E1C0-79B9-4641-931D-71E32FB558C2}" dt="2023-01-04T00:19:37.253" v="107" actId="207"/>
        <pc:sldMkLst>
          <pc:docMk/>
          <pc:sldMk cId="1893426274" sldId="911"/>
        </pc:sldMkLst>
        <pc:spChg chg="mod">
          <ac:chgData name="Arbie Sta. Maria" userId="f3148812-4228-411f-bf9f-5a2561256554" providerId="ADAL" clId="{2CB8E1C0-79B9-4641-931D-71E32FB558C2}" dt="2023-01-04T00:14:07.620" v="83" actId="20577"/>
          <ac:spMkLst>
            <pc:docMk/>
            <pc:sldMk cId="1893426274" sldId="911"/>
            <ac:spMk id="3" creationId="{042D9E7B-D1BB-4A59-8D12-11E6C2FA55AC}"/>
          </ac:spMkLst>
        </pc:spChg>
        <pc:graphicFrameChg chg="add mod">
          <ac:chgData name="Arbie Sta. Maria" userId="f3148812-4228-411f-bf9f-5a2561256554" providerId="ADAL" clId="{2CB8E1C0-79B9-4641-931D-71E32FB558C2}" dt="2023-01-04T00:19:37.253" v="107" actId="207"/>
          <ac:graphicFrameMkLst>
            <pc:docMk/>
            <pc:sldMk cId="1893426274" sldId="911"/>
            <ac:graphicFrameMk id="2" creationId="{271D155F-0C3A-6050-6D9A-0A01E648D031}"/>
          </ac:graphicFrameMkLst>
        </pc:graphicFrameChg>
      </pc:sldChg>
      <pc:sldChg chg="addSp delSp modSp add mod">
        <pc:chgData name="Arbie Sta. Maria" userId="f3148812-4228-411f-bf9f-5a2561256554" providerId="ADAL" clId="{2CB8E1C0-79B9-4641-931D-71E32FB558C2}" dt="2023-01-04T00:19:50.843" v="110" actId="14100"/>
        <pc:sldMkLst>
          <pc:docMk/>
          <pc:sldMk cId="585736546" sldId="912"/>
        </pc:sldMkLst>
        <pc:graphicFrameChg chg="del">
          <ac:chgData name="Arbie Sta. Maria" userId="f3148812-4228-411f-bf9f-5a2561256554" providerId="ADAL" clId="{2CB8E1C0-79B9-4641-931D-71E32FB558C2}" dt="2023-01-04T00:14:32.478" v="88" actId="478"/>
          <ac:graphicFrameMkLst>
            <pc:docMk/>
            <pc:sldMk cId="585736546" sldId="912"/>
            <ac:graphicFrameMk id="2" creationId="{271D155F-0C3A-6050-6D9A-0A01E648D031}"/>
          </ac:graphicFrameMkLst>
        </pc:graphicFrameChg>
        <pc:graphicFrameChg chg="add mod">
          <ac:chgData name="Arbie Sta. Maria" userId="f3148812-4228-411f-bf9f-5a2561256554" providerId="ADAL" clId="{2CB8E1C0-79B9-4641-931D-71E32FB558C2}" dt="2023-01-04T00:19:50.843" v="110" actId="14100"/>
          <ac:graphicFrameMkLst>
            <pc:docMk/>
            <pc:sldMk cId="585736546" sldId="912"/>
            <ac:graphicFrameMk id="6" creationId="{E352D4E8-E794-7A5D-3FB4-2CCB109C69E5}"/>
          </ac:graphicFrameMkLst>
        </pc:graphicFrameChg>
      </pc:sldChg>
      <pc:sldChg chg="addSp modSp add mod">
        <pc:chgData name="Arbie Sta. Maria" userId="f3148812-4228-411f-bf9f-5a2561256554" providerId="ADAL" clId="{2CB8E1C0-79B9-4641-931D-71E32FB558C2}" dt="2023-01-04T00:29:36.985" v="145" actId="255"/>
        <pc:sldMkLst>
          <pc:docMk/>
          <pc:sldMk cId="586117818" sldId="913"/>
        </pc:sldMkLst>
        <pc:spChg chg="mod">
          <ac:chgData name="Arbie Sta. Maria" userId="f3148812-4228-411f-bf9f-5a2561256554" providerId="ADAL" clId="{2CB8E1C0-79B9-4641-931D-71E32FB558C2}" dt="2023-01-04T00:28:09.985" v="132" actId="20577"/>
          <ac:spMkLst>
            <pc:docMk/>
            <pc:sldMk cId="586117818" sldId="913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0:29:36.985" v="145" actId="255"/>
          <ac:graphicFrameMkLst>
            <pc:docMk/>
            <pc:sldMk cId="586117818" sldId="913"/>
            <ac:graphicFrameMk id="2" creationId="{D114F1F6-B770-5B58-79E0-A71DFEA8F452}"/>
          </ac:graphicFrameMkLst>
        </pc:graphicFrameChg>
      </pc:sldChg>
      <pc:sldChg chg="modSp add mod">
        <pc:chgData name="Arbie Sta. Maria" userId="f3148812-4228-411f-bf9f-5a2561256554" providerId="ADAL" clId="{2CB8E1C0-79B9-4641-931D-71E32FB558C2}" dt="2023-01-04T00:32:13.147" v="154" actId="20577"/>
        <pc:sldMkLst>
          <pc:docMk/>
          <pc:sldMk cId="3485247671" sldId="914"/>
        </pc:sldMkLst>
        <pc:spChg chg="mod">
          <ac:chgData name="Arbie Sta. Maria" userId="f3148812-4228-411f-bf9f-5a2561256554" providerId="ADAL" clId="{2CB8E1C0-79B9-4641-931D-71E32FB558C2}" dt="2023-01-04T00:32:13.147" v="154" actId="20577"/>
          <ac:spMkLst>
            <pc:docMk/>
            <pc:sldMk cId="3485247671" sldId="914"/>
            <ac:spMk id="3" creationId="{042D9E7B-D1BB-4A59-8D12-11E6C2FA55AC}"/>
          </ac:spMkLst>
        </pc:spChg>
        <pc:graphicFrameChg chg="mod modGraphic">
          <ac:chgData name="Arbie Sta. Maria" userId="f3148812-4228-411f-bf9f-5a2561256554" providerId="ADAL" clId="{2CB8E1C0-79B9-4641-931D-71E32FB558C2}" dt="2023-01-04T00:31:48.172" v="151" actId="948"/>
          <ac:graphicFrameMkLst>
            <pc:docMk/>
            <pc:sldMk cId="3485247671" sldId="914"/>
            <ac:graphicFrameMk id="2" creationId="{D114F1F6-B770-5B58-79E0-A71DFEA8F452}"/>
          </ac:graphicFrameMkLst>
        </pc:graphicFrameChg>
      </pc:sldChg>
      <pc:sldChg chg="modSp add mod">
        <pc:chgData name="Arbie Sta. Maria" userId="f3148812-4228-411f-bf9f-5a2561256554" providerId="ADAL" clId="{2CB8E1C0-79B9-4641-931D-71E32FB558C2}" dt="2023-01-04T00:45:07.146" v="225" actId="18131"/>
        <pc:sldMkLst>
          <pc:docMk/>
          <pc:sldMk cId="2071532686" sldId="915"/>
        </pc:sldMkLst>
        <pc:spChg chg="mod">
          <ac:chgData name="Arbie Sta. Maria" userId="f3148812-4228-411f-bf9f-5a2561256554" providerId="ADAL" clId="{2CB8E1C0-79B9-4641-931D-71E32FB558C2}" dt="2023-01-04T00:44:41.070" v="223"/>
          <ac:spMkLst>
            <pc:docMk/>
            <pc:sldMk cId="2071532686" sldId="915"/>
            <ac:spMk id="3" creationId="{042D9E7B-D1BB-4A59-8D12-11E6C2FA55AC}"/>
          </ac:spMkLst>
        </pc:spChg>
        <pc:spChg chg="mod">
          <ac:chgData name="Arbie Sta. Maria" userId="f3148812-4228-411f-bf9f-5a2561256554" providerId="ADAL" clId="{2CB8E1C0-79B9-4641-931D-71E32FB558C2}" dt="2023-01-04T00:44:35.068" v="222"/>
          <ac:spMkLst>
            <pc:docMk/>
            <pc:sldMk cId="2071532686" sldId="915"/>
            <ac:spMk id="6" creationId="{9C053B17-C3A8-4FF5-82D0-87118CBBAE96}"/>
          </ac:spMkLst>
        </pc:spChg>
        <pc:picChg chg="mod modCrop">
          <ac:chgData name="Arbie Sta. Maria" userId="f3148812-4228-411f-bf9f-5a2561256554" providerId="ADAL" clId="{2CB8E1C0-79B9-4641-931D-71E32FB558C2}" dt="2023-01-04T00:45:07.146" v="225" actId="18131"/>
          <ac:picMkLst>
            <pc:docMk/>
            <pc:sldMk cId="2071532686" sldId="915"/>
            <ac:picMk id="7" creationId="{58B9E142-28FD-4EEB-B3F0-E48F8F1C157F}"/>
          </ac:picMkLst>
        </pc:picChg>
      </pc:sldChg>
      <pc:sldChg chg="modSp add mod">
        <pc:chgData name="Arbie Sta. Maria" userId="f3148812-4228-411f-bf9f-5a2561256554" providerId="ADAL" clId="{2CB8E1C0-79B9-4641-931D-71E32FB558C2}" dt="2023-01-04T00:55:52.272" v="268" actId="1036"/>
        <pc:sldMkLst>
          <pc:docMk/>
          <pc:sldMk cId="732641856" sldId="916"/>
        </pc:sldMkLst>
        <pc:spChg chg="mod">
          <ac:chgData name="Arbie Sta. Maria" userId="f3148812-4228-411f-bf9f-5a2561256554" providerId="ADAL" clId="{2CB8E1C0-79B9-4641-931D-71E32FB558C2}" dt="2023-01-04T00:55:17.056" v="261"/>
          <ac:spMkLst>
            <pc:docMk/>
            <pc:sldMk cId="732641856" sldId="916"/>
            <ac:spMk id="3" creationId="{042D9E7B-D1BB-4A59-8D12-11E6C2FA55AC}"/>
          </ac:spMkLst>
        </pc:spChg>
        <pc:picChg chg="mod modCrop">
          <ac:chgData name="Arbie Sta. Maria" userId="f3148812-4228-411f-bf9f-5a2561256554" providerId="ADAL" clId="{2CB8E1C0-79B9-4641-931D-71E32FB558C2}" dt="2023-01-04T00:55:52.272" v="268" actId="1036"/>
          <ac:picMkLst>
            <pc:docMk/>
            <pc:sldMk cId="732641856" sldId="916"/>
            <ac:picMk id="7" creationId="{58B9E142-28FD-4EEB-B3F0-E48F8F1C157F}"/>
          </ac:picMkLst>
        </pc:picChg>
      </pc:sldChg>
      <pc:sldChg chg="addSp modSp add mod">
        <pc:chgData name="Arbie Sta. Maria" userId="f3148812-4228-411f-bf9f-5a2561256554" providerId="ADAL" clId="{2CB8E1C0-79B9-4641-931D-71E32FB558C2}" dt="2023-01-04T01:25:10.353" v="377" actId="20577"/>
        <pc:sldMkLst>
          <pc:docMk/>
          <pc:sldMk cId="288510867" sldId="917"/>
        </pc:sldMkLst>
        <pc:spChg chg="mod">
          <ac:chgData name="Arbie Sta. Maria" userId="f3148812-4228-411f-bf9f-5a2561256554" providerId="ADAL" clId="{2CB8E1C0-79B9-4641-931D-71E32FB558C2}" dt="2023-01-04T01:22:14.539" v="347" actId="20577"/>
          <ac:spMkLst>
            <pc:docMk/>
            <pc:sldMk cId="288510867" sldId="917"/>
            <ac:spMk id="3" creationId="{042D9E7B-D1BB-4A59-8D12-11E6C2FA55AC}"/>
          </ac:spMkLst>
        </pc:spChg>
        <pc:graphicFrameChg chg="add mod modGraphic">
          <ac:chgData name="Arbie Sta. Maria" userId="f3148812-4228-411f-bf9f-5a2561256554" providerId="ADAL" clId="{2CB8E1C0-79B9-4641-931D-71E32FB558C2}" dt="2023-01-04T01:25:10.353" v="377" actId="20577"/>
          <ac:graphicFrameMkLst>
            <pc:docMk/>
            <pc:sldMk cId="288510867" sldId="917"/>
            <ac:graphicFrameMk id="2" creationId="{3CF04DB6-7C13-47E5-E074-2323167DAEEC}"/>
          </ac:graphicFrameMkLst>
        </pc:graphicFrameChg>
      </pc:sldChg>
      <pc:sldChg chg="new del">
        <pc:chgData name="Arbie Sta. Maria" userId="f3148812-4228-411f-bf9f-5a2561256554" providerId="ADAL" clId="{2CB8E1C0-79B9-4641-931D-71E32FB558C2}" dt="2023-01-04T01:21:48.891" v="340" actId="680"/>
        <pc:sldMkLst>
          <pc:docMk/>
          <pc:sldMk cId="2975524777" sldId="917"/>
        </pc:sldMkLst>
      </pc:sldChg>
      <pc:sldChg chg="modSp add mod">
        <pc:chgData name="Arbie Sta. Maria" userId="f3148812-4228-411f-bf9f-5a2561256554" providerId="ADAL" clId="{2CB8E1C0-79B9-4641-931D-71E32FB558C2}" dt="2023-01-04T01:31:22.578" v="410" actId="20577"/>
        <pc:sldMkLst>
          <pc:docMk/>
          <pc:sldMk cId="2846950813" sldId="918"/>
        </pc:sldMkLst>
        <pc:graphicFrameChg chg="mod modGraphic">
          <ac:chgData name="Arbie Sta. Maria" userId="f3148812-4228-411f-bf9f-5a2561256554" providerId="ADAL" clId="{2CB8E1C0-79B9-4641-931D-71E32FB558C2}" dt="2023-01-04T01:31:22.578" v="410" actId="20577"/>
          <ac:graphicFrameMkLst>
            <pc:docMk/>
            <pc:sldMk cId="2846950813" sldId="918"/>
            <ac:graphicFrameMk id="2" creationId="{3CF04DB6-7C13-47E5-E074-2323167DAEEC}"/>
          </ac:graphicFrameMkLst>
        </pc:graphicFrameChg>
      </pc:sldChg>
      <pc:sldChg chg="modSp add del mod">
        <pc:chgData name="Arbie Sta. Maria" userId="f3148812-4228-411f-bf9f-5a2561256554" providerId="ADAL" clId="{2CB8E1C0-79B9-4641-931D-71E32FB558C2}" dt="2023-01-04T01:29:05.198" v="396" actId="47"/>
        <pc:sldMkLst>
          <pc:docMk/>
          <pc:sldMk cId="3955049144" sldId="918"/>
        </pc:sldMkLst>
        <pc:graphicFrameChg chg="mod modGraphic">
          <ac:chgData name="Arbie Sta. Maria" userId="f3148812-4228-411f-bf9f-5a2561256554" providerId="ADAL" clId="{2CB8E1C0-79B9-4641-931D-71E32FB558C2}" dt="2023-01-04T01:25:37.848" v="379"/>
          <ac:graphicFrameMkLst>
            <pc:docMk/>
            <pc:sldMk cId="3955049144" sldId="918"/>
            <ac:graphicFrameMk id="2" creationId="{3CF04DB6-7C13-47E5-E074-2323167DAEEC}"/>
          </ac:graphicFrameMkLst>
        </pc:graphicFrameChg>
      </pc:sldChg>
      <pc:sldChg chg="modSp add mod">
        <pc:chgData name="Arbie Sta. Maria" userId="f3148812-4228-411f-bf9f-5a2561256554" providerId="ADAL" clId="{2CB8E1C0-79B9-4641-931D-71E32FB558C2}" dt="2023-01-04T01:30:18.881" v="404" actId="2062"/>
        <pc:sldMkLst>
          <pc:docMk/>
          <pc:sldMk cId="3496274981" sldId="919"/>
        </pc:sldMkLst>
        <pc:graphicFrameChg chg="mod modGraphic">
          <ac:chgData name="Arbie Sta. Maria" userId="f3148812-4228-411f-bf9f-5a2561256554" providerId="ADAL" clId="{2CB8E1C0-79B9-4641-931D-71E32FB558C2}" dt="2023-01-04T01:30:18.881" v="404" actId="2062"/>
          <ac:graphicFrameMkLst>
            <pc:docMk/>
            <pc:sldMk cId="3496274981" sldId="919"/>
            <ac:graphicFrameMk id="2" creationId="{3CF04DB6-7C13-47E5-E074-2323167DAEEC}"/>
          </ac:graphicFrameMkLst>
        </pc:graphicFrameChg>
      </pc:sldChg>
      <pc:sldChg chg="modSp add del mod">
        <pc:chgData name="Arbie Sta. Maria" userId="f3148812-4228-411f-bf9f-5a2561256554" providerId="ADAL" clId="{2CB8E1C0-79B9-4641-931D-71E32FB558C2}" dt="2023-01-04T01:29:01.483" v="395" actId="47"/>
        <pc:sldMkLst>
          <pc:docMk/>
          <pc:sldMk cId="3788636525" sldId="919"/>
        </pc:sldMkLst>
        <pc:graphicFrameChg chg="mod modGraphic">
          <ac:chgData name="Arbie Sta. Maria" userId="f3148812-4228-411f-bf9f-5a2561256554" providerId="ADAL" clId="{2CB8E1C0-79B9-4641-931D-71E32FB558C2}" dt="2023-01-04T01:28:20.452" v="394" actId="14734"/>
          <ac:graphicFrameMkLst>
            <pc:docMk/>
            <pc:sldMk cId="3788636525" sldId="919"/>
            <ac:graphicFrameMk id="2" creationId="{3CF04DB6-7C13-47E5-E074-2323167DAEEC}"/>
          </ac:graphicFrameMkLst>
        </pc:graphicFrameChg>
      </pc:sldChg>
      <pc:sldChg chg="addSp delSp modSp add mod">
        <pc:chgData name="Arbie Sta. Maria" userId="f3148812-4228-411f-bf9f-5a2561256554" providerId="ADAL" clId="{2CB8E1C0-79B9-4641-931D-71E32FB558C2}" dt="2023-01-04T01:42:11.581" v="514" actId="18131"/>
        <pc:sldMkLst>
          <pc:docMk/>
          <pc:sldMk cId="1060655064" sldId="920"/>
        </pc:sldMkLst>
        <pc:spChg chg="del">
          <ac:chgData name="Arbie Sta. Maria" userId="f3148812-4228-411f-bf9f-5a2561256554" providerId="ADAL" clId="{2CB8E1C0-79B9-4641-931D-71E32FB558C2}" dt="2023-01-04T01:41:16.851" v="504" actId="478"/>
          <ac:spMkLst>
            <pc:docMk/>
            <pc:sldMk cId="1060655064" sldId="920"/>
            <ac:spMk id="2" creationId="{70AB3EF6-BB7D-4D73-9C21-731770A78952}"/>
          </ac:spMkLst>
        </pc:spChg>
        <pc:spChg chg="mod">
          <ac:chgData name="Arbie Sta. Maria" userId="f3148812-4228-411f-bf9f-5a2561256554" providerId="ADAL" clId="{2CB8E1C0-79B9-4641-931D-71E32FB558C2}" dt="2023-01-04T01:41:14.609" v="503"/>
          <ac:spMkLst>
            <pc:docMk/>
            <pc:sldMk cId="1060655064" sldId="920"/>
            <ac:spMk id="3" creationId="{042D9E7B-D1BB-4A59-8D12-11E6C2FA55AC}"/>
          </ac:spMkLst>
        </pc:spChg>
        <pc:spChg chg="add del mod">
          <ac:chgData name="Arbie Sta. Maria" userId="f3148812-4228-411f-bf9f-5a2561256554" providerId="ADAL" clId="{2CB8E1C0-79B9-4641-931D-71E32FB558C2}" dt="2023-01-04T01:41:18.892" v="505" actId="478"/>
          <ac:spMkLst>
            <pc:docMk/>
            <pc:sldMk cId="1060655064" sldId="920"/>
            <ac:spMk id="7" creationId="{4DF7E5F2-D610-3807-DC01-992628284B7F}"/>
          </ac:spMkLst>
        </pc:spChg>
        <pc:picChg chg="mod modCrop">
          <ac:chgData name="Arbie Sta. Maria" userId="f3148812-4228-411f-bf9f-5a2561256554" providerId="ADAL" clId="{2CB8E1C0-79B9-4641-931D-71E32FB558C2}" dt="2023-01-04T01:42:11.581" v="514" actId="18131"/>
          <ac:picMkLst>
            <pc:docMk/>
            <pc:sldMk cId="1060655064" sldId="920"/>
            <ac:picMk id="8" creationId="{1D41AC7C-7F06-47D5-8E03-F4794DFE0DEF}"/>
          </ac:picMkLst>
        </pc:picChg>
      </pc:sldChg>
      <pc:sldChg chg="modSp add mod">
        <pc:chgData name="Arbie Sta. Maria" userId="f3148812-4228-411f-bf9f-5a2561256554" providerId="ADAL" clId="{2CB8E1C0-79B9-4641-931D-71E32FB558C2}" dt="2023-01-04T01:46:09.942" v="544"/>
        <pc:sldMkLst>
          <pc:docMk/>
          <pc:sldMk cId="699328943" sldId="921"/>
        </pc:sldMkLst>
        <pc:spChg chg="mod">
          <ac:chgData name="Arbie Sta. Maria" userId="f3148812-4228-411f-bf9f-5a2561256554" providerId="ADAL" clId="{2CB8E1C0-79B9-4641-931D-71E32FB558C2}" dt="2023-01-04T01:46:09.942" v="544"/>
          <ac:spMkLst>
            <pc:docMk/>
            <pc:sldMk cId="699328943" sldId="921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2CB8E1C0-79B9-4641-931D-71E32FB558C2}" dt="2023-01-04T01:46:32.796" v="547"/>
        <pc:sldMkLst>
          <pc:docMk/>
          <pc:sldMk cId="2997259420" sldId="922"/>
        </pc:sldMkLst>
        <pc:spChg chg="mod">
          <ac:chgData name="Arbie Sta. Maria" userId="f3148812-4228-411f-bf9f-5a2561256554" providerId="ADAL" clId="{2CB8E1C0-79B9-4641-931D-71E32FB558C2}" dt="2023-01-04T01:46:32.796" v="547"/>
          <ac:spMkLst>
            <pc:docMk/>
            <pc:sldMk cId="2997259420" sldId="922"/>
            <ac:spMk id="3" creationId="{042D9E7B-D1BB-4A59-8D12-11E6C2FA55AC}"/>
          </ac:spMkLst>
        </pc:spChg>
      </pc:sldChg>
      <pc:sldChg chg="modSp add mod">
        <pc:chgData name="Arbie Sta. Maria" userId="f3148812-4228-411f-bf9f-5a2561256554" providerId="ADAL" clId="{2CB8E1C0-79B9-4641-931D-71E32FB558C2}" dt="2023-01-04T01:46:41.125" v="550"/>
        <pc:sldMkLst>
          <pc:docMk/>
          <pc:sldMk cId="3261889413" sldId="923"/>
        </pc:sldMkLst>
        <pc:spChg chg="mod">
          <ac:chgData name="Arbie Sta. Maria" userId="f3148812-4228-411f-bf9f-5a2561256554" providerId="ADAL" clId="{2CB8E1C0-79B9-4641-931D-71E32FB558C2}" dt="2023-01-04T01:46:41.125" v="550"/>
          <ac:spMkLst>
            <pc:docMk/>
            <pc:sldMk cId="3261889413" sldId="923"/>
            <ac:spMk id="3" creationId="{042D9E7B-D1BB-4A59-8D12-11E6C2FA55AC}"/>
          </ac:spMkLst>
        </pc:spChg>
      </pc:sldChg>
      <pc:sldChg chg="addSp delSp modSp add mod">
        <pc:chgData name="Arbie Sta. Maria" userId="f3148812-4228-411f-bf9f-5a2561256554" providerId="ADAL" clId="{2CB8E1C0-79B9-4641-931D-71E32FB558C2}" dt="2023-01-04T01:57:07.539" v="624" actId="14826"/>
        <pc:sldMkLst>
          <pc:docMk/>
          <pc:sldMk cId="3347033274" sldId="924"/>
        </pc:sldMkLst>
        <pc:spChg chg="add mod">
          <ac:chgData name="Arbie Sta. Maria" userId="f3148812-4228-411f-bf9f-5a2561256554" providerId="ADAL" clId="{2CB8E1C0-79B9-4641-931D-71E32FB558C2}" dt="2023-01-04T01:56:01.288" v="621"/>
          <ac:spMkLst>
            <pc:docMk/>
            <pc:sldMk cId="3347033274" sldId="924"/>
            <ac:spMk id="2" creationId="{86F3545A-173D-6B9C-FA27-266E6D0DD4DB}"/>
          </ac:spMkLst>
        </pc:spChg>
        <pc:spChg chg="mod ord">
          <ac:chgData name="Arbie Sta. Maria" userId="f3148812-4228-411f-bf9f-5a2561256554" providerId="ADAL" clId="{2CB8E1C0-79B9-4641-931D-71E32FB558C2}" dt="2023-01-04T01:56:06.103" v="622" actId="166"/>
          <ac:spMkLst>
            <pc:docMk/>
            <pc:sldMk cId="3347033274" sldId="924"/>
            <ac:spMk id="3" creationId="{042D9E7B-D1BB-4A59-8D12-11E6C2FA55AC}"/>
          </ac:spMkLst>
        </pc:spChg>
        <pc:spChg chg="del">
          <ac:chgData name="Arbie Sta. Maria" userId="f3148812-4228-411f-bf9f-5a2561256554" providerId="ADAL" clId="{2CB8E1C0-79B9-4641-931D-71E32FB558C2}" dt="2023-01-04T01:56:00.906" v="620" actId="478"/>
          <ac:spMkLst>
            <pc:docMk/>
            <pc:sldMk cId="3347033274" sldId="924"/>
            <ac:spMk id="7" creationId="{3D4B11AF-0D8D-49A5-95A4-17CB7F58625E}"/>
          </ac:spMkLst>
        </pc:spChg>
        <pc:picChg chg="mod">
          <ac:chgData name="Arbie Sta. Maria" userId="f3148812-4228-411f-bf9f-5a2561256554" providerId="ADAL" clId="{2CB8E1C0-79B9-4641-931D-71E32FB558C2}" dt="2023-01-04T01:57:07.539" v="624" actId="14826"/>
          <ac:picMkLst>
            <pc:docMk/>
            <pc:sldMk cId="3347033274" sldId="924"/>
            <ac:picMk id="6" creationId="{A22BF182-D399-42FA-9E1F-132E2B220E9B}"/>
          </ac:picMkLst>
        </pc:picChg>
      </pc:sldChg>
    </pc:docChg>
  </pc:docChgLst>
  <pc:docChgLst>
    <pc:chgData name="Alyssa Camille Perjes" userId="f4f534d6-ea9e-46d0-b681-fadb95618022" providerId="ADAL" clId="{FDF4DDE4-B886-4C65-A3B6-8EEEFC5B2A3D}"/>
    <pc:docChg chg="modSld">
      <pc:chgData name="Alyssa Camille Perjes" userId="f4f534d6-ea9e-46d0-b681-fadb95618022" providerId="ADAL" clId="{FDF4DDE4-B886-4C65-A3B6-8EEEFC5B2A3D}" dt="2022-12-22T07:07:05.476" v="75" actId="20577"/>
      <pc:docMkLst>
        <pc:docMk/>
      </pc:docMkLst>
      <pc:sldChg chg="modSp mod modCm">
        <pc:chgData name="Alyssa Camille Perjes" userId="f4f534d6-ea9e-46d0-b681-fadb95618022" providerId="ADAL" clId="{FDF4DDE4-B886-4C65-A3B6-8EEEFC5B2A3D}" dt="2022-12-22T07:07:05.476" v="75" actId="20577"/>
        <pc:sldMkLst>
          <pc:docMk/>
          <pc:sldMk cId="3378980333" sldId="886"/>
        </pc:sldMkLst>
        <pc:spChg chg="mod">
          <ac:chgData name="Alyssa Camille Perjes" userId="f4f534d6-ea9e-46d0-b681-fadb95618022" providerId="ADAL" clId="{FDF4DDE4-B886-4C65-A3B6-8EEEFC5B2A3D}" dt="2022-12-22T07:07:05.476" v="75" actId="20577"/>
          <ac:spMkLst>
            <pc:docMk/>
            <pc:sldMk cId="3378980333" sldId="886"/>
            <ac:spMk id="3" creationId="{042D9E7B-D1BB-4A59-8D12-11E6C2FA55AC}"/>
          </ac:spMkLst>
        </pc:spChg>
      </pc:sldChg>
    </pc:docChg>
  </pc:docChgLst>
  <pc:docChgLst>
    <pc:chgData name="Gia Timbal" userId="efd2d06c-0825-42ed-ae34-6fe4fc35cdf7" providerId="ADAL" clId="{D2EDFA9B-1CCC-4CC4-A7EA-D7DE2AE62C06}"/>
    <pc:docChg chg="modSld">
      <pc:chgData name="Gia Timbal" userId="efd2d06c-0825-42ed-ae34-6fe4fc35cdf7" providerId="ADAL" clId="{D2EDFA9B-1CCC-4CC4-A7EA-D7DE2AE62C06}" dt="2023-01-04T22:58:11.430" v="0" actId="14826"/>
      <pc:docMkLst>
        <pc:docMk/>
      </pc:docMkLst>
      <pc:sldChg chg="modSp">
        <pc:chgData name="Gia Timbal" userId="efd2d06c-0825-42ed-ae34-6fe4fc35cdf7" providerId="ADAL" clId="{D2EDFA9B-1CCC-4CC4-A7EA-D7DE2AE62C06}" dt="2023-01-04T22:58:11.430" v="0" actId="14826"/>
        <pc:sldMkLst>
          <pc:docMk/>
          <pc:sldMk cId="2046934395" sldId="535"/>
        </pc:sldMkLst>
        <pc:picChg chg="mod">
          <ac:chgData name="Gia Timbal" userId="efd2d06c-0825-42ed-ae34-6fe4fc35cdf7" providerId="ADAL" clId="{D2EDFA9B-1CCC-4CC4-A7EA-D7DE2AE62C06}" dt="2023-01-04T22:58:11.430" v="0" actId="14826"/>
          <ac:picMkLst>
            <pc:docMk/>
            <pc:sldMk cId="2046934395" sldId="535"/>
            <ac:picMk id="7" creationId="{0FF72767-8E3C-4A64-873A-FAC465367D0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F56988-1113-42D3-8A91-4A36E29B38B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C8D26E0D-9ED7-45D1-9A83-62D6DD2123D0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Commonwealth Home Support </a:t>
          </a:r>
          <a:r>
            <a:rPr lang="en-US" sz="2000" dirty="0" err="1"/>
            <a:t>Programme</a:t>
          </a:r>
          <a:r>
            <a:rPr lang="en-US" sz="2000" dirty="0"/>
            <a:t> (CHSP)</a:t>
          </a:r>
          <a:endParaRPr lang="en-AU" sz="2000" dirty="0"/>
        </a:p>
      </dgm:t>
    </dgm:pt>
    <dgm:pt modelId="{D47B0375-1E4F-4B85-B838-71545C7D9531}" type="parTrans" cxnId="{05027FF5-4EC1-4487-AE2A-05F848259B9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778D83E-4718-4CCC-AF83-761CA1D29168}" type="sibTrans" cxnId="{05027FF5-4EC1-4487-AE2A-05F848259B9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9D94BDE-C02B-438F-B868-112E4B58816D}">
      <dgm:prSet custT="1"/>
      <dgm:spPr>
        <a:solidFill>
          <a:srgbClr val="42BDCA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Home Care Package Program Subsidy</a:t>
          </a:r>
        </a:p>
      </dgm:t>
    </dgm:pt>
    <dgm:pt modelId="{C7E9C702-1E0D-4FD9-9208-80CB0471B38E}" type="parTrans" cxnId="{73046747-3A69-4C14-9541-22731804AC2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609EEF5-0000-4939-A363-612C8AD24EFD}" type="sibTrans" cxnId="{73046747-3A69-4C14-9541-22731804AC2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7B7AE5F-51AE-4259-A833-BD8821A5762A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Community Assistance and Support Program</a:t>
          </a:r>
        </a:p>
      </dgm:t>
    </dgm:pt>
    <dgm:pt modelId="{3A3B8A37-A0C7-4EEA-B9F7-6B76EE743873}" type="parTrans" cxnId="{082B5B70-9BF0-4D7E-9DF8-A73A0C674D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B96F477-C654-4F18-B451-68DB0E6B313E}" type="sibTrans" cxnId="{082B5B70-9BF0-4D7E-9DF8-A73A0C674D6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261D9E9-DC02-4E3A-B855-90E9AFB5E27F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Residential aged care subsidy</a:t>
          </a:r>
          <a:endParaRPr lang="en-US" sz="2000" dirty="0"/>
        </a:p>
      </dgm:t>
    </dgm:pt>
    <dgm:pt modelId="{4C8BAC11-8998-4CD7-8559-F04845BD29AE}" type="parTrans" cxnId="{C17DD445-B140-485E-B6A4-C8990C258BE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F90BEF8-6403-4BA1-BA82-468A4C3ED905}" type="sibTrans" cxnId="{C17DD445-B140-485E-B6A4-C8990C258BE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11E4A56-1580-4491-82F9-259ECCDF89C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Residential respite subsidy</a:t>
          </a:r>
          <a:endParaRPr lang="en-US" sz="2000" dirty="0"/>
        </a:p>
      </dgm:t>
    </dgm:pt>
    <dgm:pt modelId="{31DB3CF4-6368-43F9-A26D-2683F7705889}" type="parTrans" cxnId="{BB968EA9-05A9-424D-AD8F-A3DC9509C84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8FBC24E-2566-488F-B78A-BEC5E0A5A9F0}" type="sibTrans" cxnId="{BB968EA9-05A9-424D-AD8F-A3DC9509C84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AADE3F4-EE67-48FF-AFA7-E7C97C949D2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Flexible care subsidies for Short-Term Restorative Care and Transition Care Programmes</a:t>
          </a:r>
          <a:endParaRPr lang="en-AU" sz="2000" dirty="0"/>
        </a:p>
      </dgm:t>
    </dgm:pt>
    <dgm:pt modelId="{C54481CB-A7FD-4955-A816-4FEDA0874FDA}" type="parTrans" cxnId="{6FB97256-4DAA-45BD-BB3B-0CA2318AA0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29C93624-CCD6-463C-BD3C-DBD61544E315}" type="sibTrans" cxnId="{6FB97256-4DAA-45BD-BB3B-0CA2318AA01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21AFF54-0329-435A-B510-B2FE40E9BAC2}" type="pres">
      <dgm:prSet presAssocID="{C3F56988-1113-42D3-8A91-4A36E29B38B1}" presName="diagram" presStyleCnt="0">
        <dgm:presLayoutVars>
          <dgm:dir/>
          <dgm:resizeHandles val="exact"/>
        </dgm:presLayoutVars>
      </dgm:prSet>
      <dgm:spPr/>
    </dgm:pt>
    <dgm:pt modelId="{4BEEEF28-0251-4F6E-95D1-024BEF2A9A3E}" type="pres">
      <dgm:prSet presAssocID="{C8D26E0D-9ED7-45D1-9A83-62D6DD2123D0}" presName="node" presStyleLbl="node1" presStyleIdx="0" presStyleCnt="6" custScaleX="106599">
        <dgm:presLayoutVars>
          <dgm:bulletEnabled val="1"/>
        </dgm:presLayoutVars>
      </dgm:prSet>
      <dgm:spPr/>
    </dgm:pt>
    <dgm:pt modelId="{2235A56C-7FDE-437D-94CF-05CDBC1D8D8A}" type="pres">
      <dgm:prSet presAssocID="{B778D83E-4718-4CCC-AF83-761CA1D29168}" presName="sibTrans" presStyleCnt="0"/>
      <dgm:spPr/>
    </dgm:pt>
    <dgm:pt modelId="{CA27ED8F-5615-419F-B829-E8F691452FFC}" type="pres">
      <dgm:prSet presAssocID="{39D94BDE-C02B-438F-B868-112E4B58816D}" presName="node" presStyleLbl="node1" presStyleIdx="1" presStyleCnt="6" custScaleX="106599">
        <dgm:presLayoutVars>
          <dgm:bulletEnabled val="1"/>
        </dgm:presLayoutVars>
      </dgm:prSet>
      <dgm:spPr/>
    </dgm:pt>
    <dgm:pt modelId="{7B160368-B416-4661-B8B0-34EE30F228E1}" type="pres">
      <dgm:prSet presAssocID="{A609EEF5-0000-4939-A363-612C8AD24EFD}" presName="sibTrans" presStyleCnt="0"/>
      <dgm:spPr/>
    </dgm:pt>
    <dgm:pt modelId="{ACE60F21-435B-43E1-881F-A836CEFAF178}" type="pres">
      <dgm:prSet presAssocID="{A7B7AE5F-51AE-4259-A833-BD8821A5762A}" presName="node" presStyleLbl="node1" presStyleIdx="2" presStyleCnt="6" custScaleX="106599">
        <dgm:presLayoutVars>
          <dgm:bulletEnabled val="1"/>
        </dgm:presLayoutVars>
      </dgm:prSet>
      <dgm:spPr/>
    </dgm:pt>
    <dgm:pt modelId="{FEF381DB-5FA3-4FBF-9B10-03CB8CFB11A7}" type="pres">
      <dgm:prSet presAssocID="{4B96F477-C654-4F18-B451-68DB0E6B313E}" presName="sibTrans" presStyleCnt="0"/>
      <dgm:spPr/>
    </dgm:pt>
    <dgm:pt modelId="{426A457C-EEBA-4B14-96CA-7FED3CF820A0}" type="pres">
      <dgm:prSet presAssocID="{C261D9E9-DC02-4E3A-B855-90E9AFB5E27F}" presName="node" presStyleLbl="node1" presStyleIdx="3" presStyleCnt="6" custScaleX="106599">
        <dgm:presLayoutVars>
          <dgm:bulletEnabled val="1"/>
        </dgm:presLayoutVars>
      </dgm:prSet>
      <dgm:spPr/>
    </dgm:pt>
    <dgm:pt modelId="{7C782411-F82B-4BDA-AC5C-E0115309A487}" type="pres">
      <dgm:prSet presAssocID="{FF90BEF8-6403-4BA1-BA82-468A4C3ED905}" presName="sibTrans" presStyleCnt="0"/>
      <dgm:spPr/>
    </dgm:pt>
    <dgm:pt modelId="{3E62F611-E4B4-4DF9-8EAB-320805618C13}" type="pres">
      <dgm:prSet presAssocID="{411E4A56-1580-4491-82F9-259ECCDF89C9}" presName="node" presStyleLbl="node1" presStyleIdx="4" presStyleCnt="6" custScaleX="106599">
        <dgm:presLayoutVars>
          <dgm:bulletEnabled val="1"/>
        </dgm:presLayoutVars>
      </dgm:prSet>
      <dgm:spPr/>
    </dgm:pt>
    <dgm:pt modelId="{29A012EF-9857-4D97-A450-C79FF717AB03}" type="pres">
      <dgm:prSet presAssocID="{A8FBC24E-2566-488F-B78A-BEC5E0A5A9F0}" presName="sibTrans" presStyleCnt="0"/>
      <dgm:spPr/>
    </dgm:pt>
    <dgm:pt modelId="{16ACAEA9-080C-4B55-9D60-CBCFCCE028C2}" type="pres">
      <dgm:prSet presAssocID="{1AADE3F4-EE67-48FF-AFA7-E7C97C949D27}" presName="node" presStyleLbl="node1" presStyleIdx="5" presStyleCnt="6" custScaleX="106599">
        <dgm:presLayoutVars>
          <dgm:bulletEnabled val="1"/>
        </dgm:presLayoutVars>
      </dgm:prSet>
      <dgm:spPr/>
    </dgm:pt>
  </dgm:ptLst>
  <dgm:cxnLst>
    <dgm:cxn modelId="{ECAD971F-23DF-49E4-8BBE-6B53BB94E14C}" type="presOf" srcId="{C3F56988-1113-42D3-8A91-4A36E29B38B1}" destId="{121AFF54-0329-435A-B510-B2FE40E9BAC2}" srcOrd="0" destOrd="0" presId="urn:microsoft.com/office/officeart/2005/8/layout/default"/>
    <dgm:cxn modelId="{C17DD445-B140-485E-B6A4-C8990C258BE0}" srcId="{C3F56988-1113-42D3-8A91-4A36E29B38B1}" destId="{C261D9E9-DC02-4E3A-B855-90E9AFB5E27F}" srcOrd="3" destOrd="0" parTransId="{4C8BAC11-8998-4CD7-8559-F04845BD29AE}" sibTransId="{FF90BEF8-6403-4BA1-BA82-468A4C3ED905}"/>
    <dgm:cxn modelId="{73046747-3A69-4C14-9541-22731804AC2A}" srcId="{C3F56988-1113-42D3-8A91-4A36E29B38B1}" destId="{39D94BDE-C02B-438F-B868-112E4B58816D}" srcOrd="1" destOrd="0" parTransId="{C7E9C702-1E0D-4FD9-9208-80CB0471B38E}" sibTransId="{A609EEF5-0000-4939-A363-612C8AD24EFD}"/>
    <dgm:cxn modelId="{082B5B70-9BF0-4D7E-9DF8-A73A0C674D6B}" srcId="{C3F56988-1113-42D3-8A91-4A36E29B38B1}" destId="{A7B7AE5F-51AE-4259-A833-BD8821A5762A}" srcOrd="2" destOrd="0" parTransId="{3A3B8A37-A0C7-4EEA-B9F7-6B76EE743873}" sibTransId="{4B96F477-C654-4F18-B451-68DB0E6B313E}"/>
    <dgm:cxn modelId="{6FB97256-4DAA-45BD-BB3B-0CA2318AA017}" srcId="{C3F56988-1113-42D3-8A91-4A36E29B38B1}" destId="{1AADE3F4-EE67-48FF-AFA7-E7C97C949D27}" srcOrd="5" destOrd="0" parTransId="{C54481CB-A7FD-4955-A816-4FEDA0874FDA}" sibTransId="{29C93624-CCD6-463C-BD3C-DBD61544E315}"/>
    <dgm:cxn modelId="{5481F47D-B0B1-4181-BE7D-64E2D1612F97}" type="presOf" srcId="{C261D9E9-DC02-4E3A-B855-90E9AFB5E27F}" destId="{426A457C-EEBA-4B14-96CA-7FED3CF820A0}" srcOrd="0" destOrd="0" presId="urn:microsoft.com/office/officeart/2005/8/layout/default"/>
    <dgm:cxn modelId="{0A5C359D-6AEC-4D8E-B34F-46EECC212F29}" type="presOf" srcId="{39D94BDE-C02B-438F-B868-112E4B58816D}" destId="{CA27ED8F-5615-419F-B829-E8F691452FFC}" srcOrd="0" destOrd="0" presId="urn:microsoft.com/office/officeart/2005/8/layout/default"/>
    <dgm:cxn modelId="{BB968EA9-05A9-424D-AD8F-A3DC9509C849}" srcId="{C3F56988-1113-42D3-8A91-4A36E29B38B1}" destId="{411E4A56-1580-4491-82F9-259ECCDF89C9}" srcOrd="4" destOrd="0" parTransId="{31DB3CF4-6368-43F9-A26D-2683F7705889}" sibTransId="{A8FBC24E-2566-488F-B78A-BEC5E0A5A9F0}"/>
    <dgm:cxn modelId="{3D350BCB-10AA-448B-9A5C-B6960219BF77}" type="presOf" srcId="{411E4A56-1580-4491-82F9-259ECCDF89C9}" destId="{3E62F611-E4B4-4DF9-8EAB-320805618C13}" srcOrd="0" destOrd="0" presId="urn:microsoft.com/office/officeart/2005/8/layout/default"/>
    <dgm:cxn modelId="{912D80CD-66DD-4E57-A8AF-9C1E8847C29F}" type="presOf" srcId="{A7B7AE5F-51AE-4259-A833-BD8821A5762A}" destId="{ACE60F21-435B-43E1-881F-A836CEFAF178}" srcOrd="0" destOrd="0" presId="urn:microsoft.com/office/officeart/2005/8/layout/default"/>
    <dgm:cxn modelId="{211D3CDD-4056-46CC-AC33-51ABA1694116}" type="presOf" srcId="{C8D26E0D-9ED7-45D1-9A83-62D6DD2123D0}" destId="{4BEEEF28-0251-4F6E-95D1-024BEF2A9A3E}" srcOrd="0" destOrd="0" presId="urn:microsoft.com/office/officeart/2005/8/layout/default"/>
    <dgm:cxn modelId="{052624E7-EB41-4A50-94C9-015793B6556F}" type="presOf" srcId="{1AADE3F4-EE67-48FF-AFA7-E7C97C949D27}" destId="{16ACAEA9-080C-4B55-9D60-CBCFCCE028C2}" srcOrd="0" destOrd="0" presId="urn:microsoft.com/office/officeart/2005/8/layout/default"/>
    <dgm:cxn modelId="{05027FF5-4EC1-4487-AE2A-05F848259B97}" srcId="{C3F56988-1113-42D3-8A91-4A36E29B38B1}" destId="{C8D26E0D-9ED7-45D1-9A83-62D6DD2123D0}" srcOrd="0" destOrd="0" parTransId="{D47B0375-1E4F-4B85-B838-71545C7D9531}" sibTransId="{B778D83E-4718-4CCC-AF83-761CA1D29168}"/>
    <dgm:cxn modelId="{804C1D90-22EC-4643-B520-0B5F9EB963A2}" type="presParOf" srcId="{121AFF54-0329-435A-B510-B2FE40E9BAC2}" destId="{4BEEEF28-0251-4F6E-95D1-024BEF2A9A3E}" srcOrd="0" destOrd="0" presId="urn:microsoft.com/office/officeart/2005/8/layout/default"/>
    <dgm:cxn modelId="{2CAE8CA5-910F-4DEF-B229-C58C3A334ACA}" type="presParOf" srcId="{121AFF54-0329-435A-B510-B2FE40E9BAC2}" destId="{2235A56C-7FDE-437D-94CF-05CDBC1D8D8A}" srcOrd="1" destOrd="0" presId="urn:microsoft.com/office/officeart/2005/8/layout/default"/>
    <dgm:cxn modelId="{FE4DB1D4-84ED-45C0-8ECC-7DBF9FB2102C}" type="presParOf" srcId="{121AFF54-0329-435A-B510-B2FE40E9BAC2}" destId="{CA27ED8F-5615-419F-B829-E8F691452FFC}" srcOrd="2" destOrd="0" presId="urn:microsoft.com/office/officeart/2005/8/layout/default"/>
    <dgm:cxn modelId="{6FDCE6E3-6FD3-47D4-9704-3A9481AEE2E2}" type="presParOf" srcId="{121AFF54-0329-435A-B510-B2FE40E9BAC2}" destId="{7B160368-B416-4661-B8B0-34EE30F228E1}" srcOrd="3" destOrd="0" presId="urn:microsoft.com/office/officeart/2005/8/layout/default"/>
    <dgm:cxn modelId="{57E7BA8C-9F5D-4E43-A919-8DB9B7C0D8F7}" type="presParOf" srcId="{121AFF54-0329-435A-B510-B2FE40E9BAC2}" destId="{ACE60F21-435B-43E1-881F-A836CEFAF178}" srcOrd="4" destOrd="0" presId="urn:microsoft.com/office/officeart/2005/8/layout/default"/>
    <dgm:cxn modelId="{67FA0C32-F9AC-4905-A9AA-8F6E87ADC2A0}" type="presParOf" srcId="{121AFF54-0329-435A-B510-B2FE40E9BAC2}" destId="{FEF381DB-5FA3-4FBF-9B10-03CB8CFB11A7}" srcOrd="5" destOrd="0" presId="urn:microsoft.com/office/officeart/2005/8/layout/default"/>
    <dgm:cxn modelId="{7CBA7791-E0C2-4A80-A8FA-B9D702A26F48}" type="presParOf" srcId="{121AFF54-0329-435A-B510-B2FE40E9BAC2}" destId="{426A457C-EEBA-4B14-96CA-7FED3CF820A0}" srcOrd="6" destOrd="0" presId="urn:microsoft.com/office/officeart/2005/8/layout/default"/>
    <dgm:cxn modelId="{14F2359B-504B-4882-A554-B01C12AAFBDF}" type="presParOf" srcId="{121AFF54-0329-435A-B510-B2FE40E9BAC2}" destId="{7C782411-F82B-4BDA-AC5C-E0115309A487}" srcOrd="7" destOrd="0" presId="urn:microsoft.com/office/officeart/2005/8/layout/default"/>
    <dgm:cxn modelId="{532680C5-9E90-43AC-8DDB-5D679123DC8F}" type="presParOf" srcId="{121AFF54-0329-435A-B510-B2FE40E9BAC2}" destId="{3E62F611-E4B4-4DF9-8EAB-320805618C13}" srcOrd="8" destOrd="0" presId="urn:microsoft.com/office/officeart/2005/8/layout/default"/>
    <dgm:cxn modelId="{8C563BB4-54AD-4DC4-BC1E-F34F2ABFF791}" type="presParOf" srcId="{121AFF54-0329-435A-B510-B2FE40E9BAC2}" destId="{29A012EF-9857-4D97-A450-C79FF717AB03}" srcOrd="9" destOrd="0" presId="urn:microsoft.com/office/officeart/2005/8/layout/default"/>
    <dgm:cxn modelId="{3F5DA132-8A0C-41CB-AD1B-EC86C12F020B}" type="presParOf" srcId="{121AFF54-0329-435A-B510-B2FE40E9BAC2}" destId="{16ACAEA9-080C-4B55-9D60-CBCFCCE028C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0A7AE03-F0E8-4929-9370-2D9EB27BBAF6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5ECE3D44-4F5B-4019-96B4-D50AFE7BE78D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Availability</a:t>
          </a:r>
          <a:endParaRPr lang="en-AU" sz="2000" dirty="0"/>
        </a:p>
      </dgm:t>
    </dgm:pt>
    <dgm:pt modelId="{5D58E253-0448-4F7B-8ED4-FBAF90E31018}" type="parTrans" cxnId="{AA999471-4A98-407F-B158-F38FFB8DFFB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D491222-4725-4D3B-B7FF-99C841BB6B20}" type="sibTrans" cxnId="{AA999471-4A98-407F-B158-F38FFB8DFFB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3FB8716-908C-4D1F-BA94-B974EB282327}">
      <dgm:prSet custT="1"/>
      <dgm:spPr>
        <a:solidFill>
          <a:srgbClr val="39C5C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Accessibility</a:t>
          </a:r>
          <a:endParaRPr lang="en-US" sz="2000" dirty="0"/>
        </a:p>
      </dgm:t>
    </dgm:pt>
    <dgm:pt modelId="{91F33C40-84A7-4B38-ACAC-C905B4815141}" type="parTrans" cxnId="{537A355C-1DE6-4247-957E-C042B3524BE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838C399-9465-4CD2-B139-C6E54DC03319}" type="sibTrans" cxnId="{537A355C-1DE6-4247-957E-C042B3524BE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5A8DAF3-3048-4F9A-9681-C41B3DA0602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Acceptability</a:t>
          </a:r>
          <a:endParaRPr lang="en-US" sz="2000" dirty="0"/>
        </a:p>
      </dgm:t>
    </dgm:pt>
    <dgm:pt modelId="{57F9A377-ED1A-4346-992F-A91D1EC4539C}" type="parTrans" cxnId="{944FFC83-3D1A-4478-A2E3-AFCC9DD5335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8DD097B-FF59-4A27-8F27-B6AF8AB66928}" type="sibTrans" cxnId="{944FFC83-3D1A-4478-A2E3-AFCC9DD5335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2207368-439F-46B5-9962-02E7EAA4AE29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Quality</a:t>
          </a:r>
          <a:endParaRPr lang="en-US" sz="2000" dirty="0"/>
        </a:p>
      </dgm:t>
    </dgm:pt>
    <dgm:pt modelId="{B9E6FECB-6B7E-40D9-B033-4955D2E300ED}" type="parTrans" cxnId="{83B097ED-4E80-43F5-AEA9-2D91390B08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42A71D5-BCD2-4356-9039-3D39AD527788}" type="sibTrans" cxnId="{83B097ED-4E80-43F5-AEA9-2D91390B087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AF2E477-4ADA-4DEA-A4F0-882E3E8BA5C9}" type="pres">
      <dgm:prSet presAssocID="{40A7AE03-F0E8-4929-9370-2D9EB27BBAF6}" presName="Name0" presStyleCnt="0">
        <dgm:presLayoutVars>
          <dgm:dir/>
          <dgm:resizeHandles val="exact"/>
        </dgm:presLayoutVars>
      </dgm:prSet>
      <dgm:spPr/>
    </dgm:pt>
    <dgm:pt modelId="{CF93CD94-25B5-41A6-8CB7-F04BFB6CC490}" type="pres">
      <dgm:prSet presAssocID="{5ECE3D44-4F5B-4019-96B4-D50AFE7BE78D}" presName="node" presStyleLbl="node1" presStyleIdx="0" presStyleCnt="4">
        <dgm:presLayoutVars>
          <dgm:bulletEnabled val="1"/>
        </dgm:presLayoutVars>
      </dgm:prSet>
      <dgm:spPr/>
    </dgm:pt>
    <dgm:pt modelId="{2589595C-18ED-4B18-8BF4-60B609BE1BB6}" type="pres">
      <dgm:prSet presAssocID="{9D491222-4725-4D3B-B7FF-99C841BB6B20}" presName="sibTrans" presStyleCnt="0"/>
      <dgm:spPr/>
    </dgm:pt>
    <dgm:pt modelId="{4199B2A8-0594-4088-B69B-B58DABA2A9D4}" type="pres">
      <dgm:prSet presAssocID="{13FB8716-908C-4D1F-BA94-B974EB282327}" presName="node" presStyleLbl="node1" presStyleIdx="1" presStyleCnt="4">
        <dgm:presLayoutVars>
          <dgm:bulletEnabled val="1"/>
        </dgm:presLayoutVars>
      </dgm:prSet>
      <dgm:spPr/>
    </dgm:pt>
    <dgm:pt modelId="{9A355E98-D6E3-408C-8DF6-293145790801}" type="pres">
      <dgm:prSet presAssocID="{B838C399-9465-4CD2-B139-C6E54DC03319}" presName="sibTrans" presStyleCnt="0"/>
      <dgm:spPr/>
    </dgm:pt>
    <dgm:pt modelId="{23441AE8-2475-4479-AF16-F950AEB2D42B}" type="pres">
      <dgm:prSet presAssocID="{C5A8DAF3-3048-4F9A-9681-C41B3DA06020}" presName="node" presStyleLbl="node1" presStyleIdx="2" presStyleCnt="4">
        <dgm:presLayoutVars>
          <dgm:bulletEnabled val="1"/>
        </dgm:presLayoutVars>
      </dgm:prSet>
      <dgm:spPr/>
    </dgm:pt>
    <dgm:pt modelId="{87C51B72-B9FC-44D2-AF80-BBDB96DC442C}" type="pres">
      <dgm:prSet presAssocID="{68DD097B-FF59-4A27-8F27-B6AF8AB66928}" presName="sibTrans" presStyleCnt="0"/>
      <dgm:spPr/>
    </dgm:pt>
    <dgm:pt modelId="{655BAC35-7A63-4515-A116-0DB680C2B824}" type="pres">
      <dgm:prSet presAssocID="{12207368-439F-46B5-9962-02E7EAA4AE29}" presName="node" presStyleLbl="node1" presStyleIdx="3" presStyleCnt="4">
        <dgm:presLayoutVars>
          <dgm:bulletEnabled val="1"/>
        </dgm:presLayoutVars>
      </dgm:prSet>
      <dgm:spPr/>
    </dgm:pt>
  </dgm:ptLst>
  <dgm:cxnLst>
    <dgm:cxn modelId="{5C790214-02AD-4AAF-A800-1BAEB88D3281}" type="presOf" srcId="{5ECE3D44-4F5B-4019-96B4-D50AFE7BE78D}" destId="{CF93CD94-25B5-41A6-8CB7-F04BFB6CC490}" srcOrd="0" destOrd="0" presId="urn:microsoft.com/office/officeart/2005/8/layout/hList6"/>
    <dgm:cxn modelId="{0B1E2324-0411-43EA-823E-AD140DD52CF0}" type="presOf" srcId="{C5A8DAF3-3048-4F9A-9681-C41B3DA06020}" destId="{23441AE8-2475-4479-AF16-F950AEB2D42B}" srcOrd="0" destOrd="0" presId="urn:microsoft.com/office/officeart/2005/8/layout/hList6"/>
    <dgm:cxn modelId="{6C52783F-8BD9-442B-B2C7-63BAA8FBA46F}" type="presOf" srcId="{40A7AE03-F0E8-4929-9370-2D9EB27BBAF6}" destId="{0AF2E477-4ADA-4DEA-A4F0-882E3E8BA5C9}" srcOrd="0" destOrd="0" presId="urn:microsoft.com/office/officeart/2005/8/layout/hList6"/>
    <dgm:cxn modelId="{537A355C-1DE6-4247-957E-C042B3524BED}" srcId="{40A7AE03-F0E8-4929-9370-2D9EB27BBAF6}" destId="{13FB8716-908C-4D1F-BA94-B974EB282327}" srcOrd="1" destOrd="0" parTransId="{91F33C40-84A7-4B38-ACAC-C905B4815141}" sibTransId="{B838C399-9465-4CD2-B139-C6E54DC03319}"/>
    <dgm:cxn modelId="{AA999471-4A98-407F-B158-F38FFB8DFFBE}" srcId="{40A7AE03-F0E8-4929-9370-2D9EB27BBAF6}" destId="{5ECE3D44-4F5B-4019-96B4-D50AFE7BE78D}" srcOrd="0" destOrd="0" parTransId="{5D58E253-0448-4F7B-8ED4-FBAF90E31018}" sibTransId="{9D491222-4725-4D3B-B7FF-99C841BB6B20}"/>
    <dgm:cxn modelId="{944FFC83-3D1A-4478-A2E3-AFCC9DD5335F}" srcId="{40A7AE03-F0E8-4929-9370-2D9EB27BBAF6}" destId="{C5A8DAF3-3048-4F9A-9681-C41B3DA06020}" srcOrd="2" destOrd="0" parTransId="{57F9A377-ED1A-4346-992F-A91D1EC4539C}" sibTransId="{68DD097B-FF59-4A27-8F27-B6AF8AB66928}"/>
    <dgm:cxn modelId="{016A4592-07E0-435B-9101-08FD28EEEAE6}" type="presOf" srcId="{12207368-439F-46B5-9962-02E7EAA4AE29}" destId="{655BAC35-7A63-4515-A116-0DB680C2B824}" srcOrd="0" destOrd="0" presId="urn:microsoft.com/office/officeart/2005/8/layout/hList6"/>
    <dgm:cxn modelId="{498854EA-5C65-44AA-899F-183CA4528FD4}" type="presOf" srcId="{13FB8716-908C-4D1F-BA94-B974EB282327}" destId="{4199B2A8-0594-4088-B69B-B58DABA2A9D4}" srcOrd="0" destOrd="0" presId="urn:microsoft.com/office/officeart/2005/8/layout/hList6"/>
    <dgm:cxn modelId="{83B097ED-4E80-43F5-AEA9-2D91390B087C}" srcId="{40A7AE03-F0E8-4929-9370-2D9EB27BBAF6}" destId="{12207368-439F-46B5-9962-02E7EAA4AE29}" srcOrd="3" destOrd="0" parTransId="{B9E6FECB-6B7E-40D9-B033-4955D2E300ED}" sibTransId="{042A71D5-BCD2-4356-9039-3D39AD527788}"/>
    <dgm:cxn modelId="{9F7C0C73-A0E7-4E15-A7CD-A9F4C849E718}" type="presParOf" srcId="{0AF2E477-4ADA-4DEA-A4F0-882E3E8BA5C9}" destId="{CF93CD94-25B5-41A6-8CB7-F04BFB6CC490}" srcOrd="0" destOrd="0" presId="urn:microsoft.com/office/officeart/2005/8/layout/hList6"/>
    <dgm:cxn modelId="{43DD89D3-404F-4BCC-B3DC-AF0361B637AB}" type="presParOf" srcId="{0AF2E477-4ADA-4DEA-A4F0-882E3E8BA5C9}" destId="{2589595C-18ED-4B18-8BF4-60B609BE1BB6}" srcOrd="1" destOrd="0" presId="urn:microsoft.com/office/officeart/2005/8/layout/hList6"/>
    <dgm:cxn modelId="{5C9AE87F-E544-447A-B4D9-51B9E871FAAD}" type="presParOf" srcId="{0AF2E477-4ADA-4DEA-A4F0-882E3E8BA5C9}" destId="{4199B2A8-0594-4088-B69B-B58DABA2A9D4}" srcOrd="2" destOrd="0" presId="urn:microsoft.com/office/officeart/2005/8/layout/hList6"/>
    <dgm:cxn modelId="{FABF4CF8-1691-4A06-AC49-54823DE16AFC}" type="presParOf" srcId="{0AF2E477-4ADA-4DEA-A4F0-882E3E8BA5C9}" destId="{9A355E98-D6E3-408C-8DF6-293145790801}" srcOrd="3" destOrd="0" presId="urn:microsoft.com/office/officeart/2005/8/layout/hList6"/>
    <dgm:cxn modelId="{82C230B9-AC85-4F71-A5E9-991A6B4FAE95}" type="presParOf" srcId="{0AF2E477-4ADA-4DEA-A4F0-882E3E8BA5C9}" destId="{23441AE8-2475-4479-AF16-F950AEB2D42B}" srcOrd="4" destOrd="0" presId="urn:microsoft.com/office/officeart/2005/8/layout/hList6"/>
    <dgm:cxn modelId="{32FD3CC7-100A-4142-B1A6-82246CA58FB2}" type="presParOf" srcId="{0AF2E477-4ADA-4DEA-A4F0-882E3E8BA5C9}" destId="{87C51B72-B9FC-44D2-AF80-BBDB96DC442C}" srcOrd="5" destOrd="0" presId="urn:microsoft.com/office/officeart/2005/8/layout/hList6"/>
    <dgm:cxn modelId="{03483CBD-DBAA-4F36-A43D-CB8774676FA4}" type="presParOf" srcId="{0AF2E477-4ADA-4DEA-A4F0-882E3E8BA5C9}" destId="{655BAC35-7A63-4515-A116-0DB680C2B82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F858924-18B6-442E-9528-201625A701C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F2F1BE2-0D49-4D0F-A4E3-9BFEE4DB97A3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The whole team can function correctly.</a:t>
          </a:r>
          <a:endParaRPr lang="en-AU" sz="2000" dirty="0"/>
        </a:p>
      </dgm:t>
    </dgm:pt>
    <dgm:pt modelId="{DAD90019-AFB9-4714-B539-00537A9AE9D2}" type="parTrans" cxnId="{2610B320-6D9C-4D9E-AF17-FBACD094DD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D2326EA-0B04-4833-92F7-0DE068532FB7}" type="sibTrans" cxnId="{2610B320-6D9C-4D9E-AF17-FBACD094DDDB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C5D7937-E96E-46FD-B195-4BB1C63890FE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It can make the environment more pleasant.</a:t>
          </a:r>
        </a:p>
      </dgm:t>
    </dgm:pt>
    <dgm:pt modelId="{8EB27BF0-1E14-4730-AB62-FD10C620AAE0}" type="parTrans" cxnId="{8D6851DB-4D31-425B-AA09-9E30192740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2E79A19-40F2-4194-A460-B1859F41EBBB}" type="sibTrans" cxnId="{8D6851DB-4D31-425B-AA09-9E301927401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3A711C4-7EE1-40BC-AC54-2BC542745A1E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It will significantly benefit older people in your care.</a:t>
          </a:r>
          <a:endParaRPr lang="en-US" sz="2000" dirty="0"/>
        </a:p>
      </dgm:t>
    </dgm:pt>
    <dgm:pt modelId="{43155C01-9D40-446A-9638-EE9B3101822A}" type="parTrans" cxnId="{7FA1A36D-026B-4AF8-8B8B-B45AB013B0D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EDB596A-C068-47C1-A9A9-DD8661C8240F}" type="sibTrans" cxnId="{7FA1A36D-026B-4AF8-8B8B-B45AB013B0D0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FB914BE-F5A4-4417-9F2E-CED8CD5C2D82}" type="pres">
      <dgm:prSet presAssocID="{FF858924-18B6-442E-9528-201625A701CA}" presName="linear" presStyleCnt="0">
        <dgm:presLayoutVars>
          <dgm:animLvl val="lvl"/>
          <dgm:resizeHandles val="exact"/>
        </dgm:presLayoutVars>
      </dgm:prSet>
      <dgm:spPr/>
    </dgm:pt>
    <dgm:pt modelId="{9652D75F-8E8B-40C8-84ED-203E600E7D6D}" type="pres">
      <dgm:prSet presAssocID="{7F2F1BE2-0D49-4D0F-A4E3-9BFEE4DB97A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A5BA9A1-C59E-4B88-AF33-BA9AD17EA8FC}" type="pres">
      <dgm:prSet presAssocID="{7D2326EA-0B04-4833-92F7-0DE068532FB7}" presName="spacer" presStyleCnt="0"/>
      <dgm:spPr/>
    </dgm:pt>
    <dgm:pt modelId="{7DE1F31F-63E9-41AC-A60E-CC29F1870180}" type="pres">
      <dgm:prSet presAssocID="{1C5D7937-E96E-46FD-B195-4BB1C63890F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29EAE4A-B602-47AD-946B-FCA4B652A6BC}" type="pres">
      <dgm:prSet presAssocID="{A2E79A19-40F2-4194-A460-B1859F41EBBB}" presName="spacer" presStyleCnt="0"/>
      <dgm:spPr/>
    </dgm:pt>
    <dgm:pt modelId="{C04EDBF0-DABD-4513-BB9A-09CE453DFB4E}" type="pres">
      <dgm:prSet presAssocID="{D3A711C4-7EE1-40BC-AC54-2BC542745A1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510841A-4FED-4396-BF3C-5945E1F44FA3}" type="presOf" srcId="{FF858924-18B6-442E-9528-201625A701CA}" destId="{3FB914BE-F5A4-4417-9F2E-CED8CD5C2D82}" srcOrd="0" destOrd="0" presId="urn:microsoft.com/office/officeart/2005/8/layout/vList2"/>
    <dgm:cxn modelId="{2610B320-6D9C-4D9E-AF17-FBACD094DDDB}" srcId="{FF858924-18B6-442E-9528-201625A701CA}" destId="{7F2F1BE2-0D49-4D0F-A4E3-9BFEE4DB97A3}" srcOrd="0" destOrd="0" parTransId="{DAD90019-AFB9-4714-B539-00537A9AE9D2}" sibTransId="{7D2326EA-0B04-4833-92F7-0DE068532FB7}"/>
    <dgm:cxn modelId="{7FA1A36D-026B-4AF8-8B8B-B45AB013B0D0}" srcId="{FF858924-18B6-442E-9528-201625A701CA}" destId="{D3A711C4-7EE1-40BC-AC54-2BC542745A1E}" srcOrd="2" destOrd="0" parTransId="{43155C01-9D40-446A-9638-EE9B3101822A}" sibTransId="{7EDB596A-C068-47C1-A9A9-DD8661C8240F}"/>
    <dgm:cxn modelId="{25D87888-4025-4645-B07B-1A1E15A652E0}" type="presOf" srcId="{D3A711C4-7EE1-40BC-AC54-2BC542745A1E}" destId="{C04EDBF0-DABD-4513-BB9A-09CE453DFB4E}" srcOrd="0" destOrd="0" presId="urn:microsoft.com/office/officeart/2005/8/layout/vList2"/>
    <dgm:cxn modelId="{24F7EC9C-66AC-42FF-9FFD-7BB3745A2D82}" type="presOf" srcId="{1C5D7937-E96E-46FD-B195-4BB1C63890FE}" destId="{7DE1F31F-63E9-41AC-A60E-CC29F1870180}" srcOrd="0" destOrd="0" presId="urn:microsoft.com/office/officeart/2005/8/layout/vList2"/>
    <dgm:cxn modelId="{B26028B7-EF1D-45DF-BCD7-A139DDCE5B93}" type="presOf" srcId="{7F2F1BE2-0D49-4D0F-A4E3-9BFEE4DB97A3}" destId="{9652D75F-8E8B-40C8-84ED-203E600E7D6D}" srcOrd="0" destOrd="0" presId="urn:microsoft.com/office/officeart/2005/8/layout/vList2"/>
    <dgm:cxn modelId="{8D6851DB-4D31-425B-AA09-9E301927401F}" srcId="{FF858924-18B6-442E-9528-201625A701CA}" destId="{1C5D7937-E96E-46FD-B195-4BB1C63890FE}" srcOrd="1" destOrd="0" parTransId="{8EB27BF0-1E14-4730-AB62-FD10C620AAE0}" sibTransId="{A2E79A19-40F2-4194-A460-B1859F41EBBB}"/>
    <dgm:cxn modelId="{0B0CDF7F-B32B-49B7-9E85-2B73EC2A6A97}" type="presParOf" srcId="{3FB914BE-F5A4-4417-9F2E-CED8CD5C2D82}" destId="{9652D75F-8E8B-40C8-84ED-203E600E7D6D}" srcOrd="0" destOrd="0" presId="urn:microsoft.com/office/officeart/2005/8/layout/vList2"/>
    <dgm:cxn modelId="{195DFC70-3FC0-42EC-AA35-0DF4BA36A3C8}" type="presParOf" srcId="{3FB914BE-F5A4-4417-9F2E-CED8CD5C2D82}" destId="{9A5BA9A1-C59E-4B88-AF33-BA9AD17EA8FC}" srcOrd="1" destOrd="0" presId="urn:microsoft.com/office/officeart/2005/8/layout/vList2"/>
    <dgm:cxn modelId="{14388497-05E5-41B1-95F3-8296F6F4B09D}" type="presParOf" srcId="{3FB914BE-F5A4-4417-9F2E-CED8CD5C2D82}" destId="{7DE1F31F-63E9-41AC-A60E-CC29F1870180}" srcOrd="2" destOrd="0" presId="urn:microsoft.com/office/officeart/2005/8/layout/vList2"/>
    <dgm:cxn modelId="{23E93F72-6975-4BCC-86B3-1DB9122BFF00}" type="presParOf" srcId="{3FB914BE-F5A4-4417-9F2E-CED8CD5C2D82}" destId="{629EAE4A-B602-47AD-946B-FCA4B652A6BC}" srcOrd="3" destOrd="0" presId="urn:microsoft.com/office/officeart/2005/8/layout/vList2"/>
    <dgm:cxn modelId="{85EAD749-FC46-468D-94FA-D2A7C76F1030}" type="presParOf" srcId="{3FB914BE-F5A4-4417-9F2E-CED8CD5C2D82}" destId="{C04EDBF0-DABD-4513-BB9A-09CE453DFB4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B63DE2-34C5-460C-8C78-763B463E9AB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D8673E35-90F6-4FD8-A547-3E8E004945F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b="1"/>
            <a:t>Know your role</a:t>
          </a:r>
          <a:endParaRPr lang="en-AU" sz="2000" dirty="0"/>
        </a:p>
      </dgm:t>
    </dgm:pt>
    <dgm:pt modelId="{6F5E740F-4771-4525-B723-4964E389FEEA}" type="parTrans" cxnId="{739B43CB-B998-42AC-B7AF-085B265C87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2ECD423-B57A-483F-80FD-6BD90946AB94}" type="sibTrans" cxnId="{739B43CB-B998-42AC-B7AF-085B265C875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DF34FEA-66B8-4C54-9EDD-452193D91464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Understand what to do</a:t>
          </a:r>
        </a:p>
      </dgm:t>
    </dgm:pt>
    <dgm:pt modelId="{A12D461B-90B9-447C-963B-53A09351F8C0}" type="parTrans" cxnId="{71AFB3D3-B802-42A1-9353-625B4F27FB3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B6816D0-18A9-48BB-84A4-DF064339713B}" type="sibTrans" cxnId="{71AFB3D3-B802-42A1-9353-625B4F27FB33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F11967C-56D2-4D34-8A49-6B94486CF31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b="1"/>
            <a:t>Respect everyone</a:t>
          </a:r>
          <a:endParaRPr lang="en-US" sz="2000" b="1" dirty="0"/>
        </a:p>
      </dgm:t>
    </dgm:pt>
    <dgm:pt modelId="{777AAF3B-3B47-4587-BC63-75DDCEB0C6B8}" type="parTrans" cxnId="{A0EF1BC8-4336-4EA0-BCF2-049222046D3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DD5A628-34EC-4972-AACC-F8C670127908}" type="sibTrans" cxnId="{A0EF1BC8-4336-4EA0-BCF2-049222046D35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AAA5862-FBAF-4D15-A6CE-8DF8019BB727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Appreciate the team</a:t>
          </a:r>
        </a:p>
      </dgm:t>
    </dgm:pt>
    <dgm:pt modelId="{3AE12832-3975-438E-8755-0CCF2065BBC2}" type="parTrans" cxnId="{BEB565E8-1142-48E3-9FAD-053B68BB8BA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3F67FAB-0472-4E75-A074-E1A87B05DFB9}" type="sibTrans" cxnId="{BEB565E8-1142-48E3-9FAD-053B68BB8BA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A208542-E327-4231-B374-CFA8318A5483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b="1"/>
            <a:t>Have a group mentality</a:t>
          </a:r>
          <a:endParaRPr lang="en-US" sz="2000" b="1" dirty="0"/>
        </a:p>
      </dgm:t>
    </dgm:pt>
    <dgm:pt modelId="{A536A54A-3EB6-4CA3-BB2D-CE01A7D3AB5F}" type="parTrans" cxnId="{FBBC0E83-94D7-4545-B6B3-BD5D811A5A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124F863-0DF4-4D10-83EB-3C71891B065A}" type="sibTrans" cxnId="{FBBC0E83-94D7-4545-B6B3-BD5D811A5AD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B62F4CF-54F1-4D44-A88E-596212828326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>
              <a:solidFill>
                <a:schemeClr val="tx1">
                  <a:lumMod val="75000"/>
                  <a:lumOff val="25000"/>
                </a:schemeClr>
              </a:solidFill>
            </a:rPr>
            <a:t>Work well with others</a:t>
          </a:r>
        </a:p>
      </dgm:t>
    </dgm:pt>
    <dgm:pt modelId="{B66BFF28-4600-40A9-AA89-030118A1F100}" type="parTrans" cxnId="{A6A1FB0F-B527-47AA-8A53-B081DAFC9EC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E1AE863-3990-468E-8DE1-44896D71F077}" type="sibTrans" cxnId="{A6A1FB0F-B527-47AA-8A53-B081DAFC9EC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789161C-6A36-44D8-9272-CF918109DE77}" type="pres">
      <dgm:prSet presAssocID="{EEB63DE2-34C5-460C-8C78-763B463E9AB7}" presName="linear" presStyleCnt="0">
        <dgm:presLayoutVars>
          <dgm:dir/>
          <dgm:animLvl val="lvl"/>
          <dgm:resizeHandles val="exact"/>
        </dgm:presLayoutVars>
      </dgm:prSet>
      <dgm:spPr/>
    </dgm:pt>
    <dgm:pt modelId="{5C2478C3-4F4B-42C0-AD9C-D7761E849FA7}" type="pres">
      <dgm:prSet presAssocID="{D8673E35-90F6-4FD8-A547-3E8E004945FB}" presName="parentLin" presStyleCnt="0"/>
      <dgm:spPr/>
    </dgm:pt>
    <dgm:pt modelId="{0F9CD98D-CB35-4FEF-8C81-51222642CD85}" type="pres">
      <dgm:prSet presAssocID="{D8673E35-90F6-4FD8-A547-3E8E004945FB}" presName="parentLeftMargin" presStyleLbl="node1" presStyleIdx="0" presStyleCnt="3"/>
      <dgm:spPr/>
    </dgm:pt>
    <dgm:pt modelId="{5ED174DA-1CBA-4FA8-B882-25C71770B8AB}" type="pres">
      <dgm:prSet presAssocID="{D8673E35-90F6-4FD8-A547-3E8E004945FB}" presName="parentText" presStyleLbl="node1" presStyleIdx="0" presStyleCnt="3" custLinFactNeighborX="-8172">
        <dgm:presLayoutVars>
          <dgm:chMax val="0"/>
          <dgm:bulletEnabled val="1"/>
        </dgm:presLayoutVars>
      </dgm:prSet>
      <dgm:spPr/>
    </dgm:pt>
    <dgm:pt modelId="{D7C5090E-98D7-4ABF-95FE-FED65E3A4011}" type="pres">
      <dgm:prSet presAssocID="{D8673E35-90F6-4FD8-A547-3E8E004945FB}" presName="negativeSpace" presStyleCnt="0"/>
      <dgm:spPr/>
    </dgm:pt>
    <dgm:pt modelId="{43509948-104B-468D-A70C-5D0503CCB0D2}" type="pres">
      <dgm:prSet presAssocID="{D8673E35-90F6-4FD8-A547-3E8E004945FB}" presName="childText" presStyleLbl="conFgAcc1" presStyleIdx="0" presStyleCnt="3">
        <dgm:presLayoutVars>
          <dgm:bulletEnabled val="1"/>
        </dgm:presLayoutVars>
      </dgm:prSet>
      <dgm:spPr/>
    </dgm:pt>
    <dgm:pt modelId="{8B64ADCA-B6F7-4DD8-94DA-049887BA4188}" type="pres">
      <dgm:prSet presAssocID="{C2ECD423-B57A-483F-80FD-6BD90946AB94}" presName="spaceBetweenRectangles" presStyleCnt="0"/>
      <dgm:spPr/>
    </dgm:pt>
    <dgm:pt modelId="{B647E484-D1B1-414A-AB86-5B5ED4D47D3B}" type="pres">
      <dgm:prSet presAssocID="{FF11967C-56D2-4D34-8A49-6B94486CF313}" presName="parentLin" presStyleCnt="0"/>
      <dgm:spPr/>
    </dgm:pt>
    <dgm:pt modelId="{C69E732B-5C92-458F-BAD9-F68CF8398A63}" type="pres">
      <dgm:prSet presAssocID="{FF11967C-56D2-4D34-8A49-6B94486CF313}" presName="parentLeftMargin" presStyleLbl="node1" presStyleIdx="0" presStyleCnt="3"/>
      <dgm:spPr/>
    </dgm:pt>
    <dgm:pt modelId="{724195BD-3CA5-47F3-BB5A-5AC449BA367C}" type="pres">
      <dgm:prSet presAssocID="{FF11967C-56D2-4D34-8A49-6B94486CF31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DEB4457-9215-43E1-8AD0-A9C42732EE4C}" type="pres">
      <dgm:prSet presAssocID="{FF11967C-56D2-4D34-8A49-6B94486CF313}" presName="negativeSpace" presStyleCnt="0"/>
      <dgm:spPr/>
    </dgm:pt>
    <dgm:pt modelId="{2CF38F7F-9374-4312-98EA-90A4D9D37171}" type="pres">
      <dgm:prSet presAssocID="{FF11967C-56D2-4D34-8A49-6B94486CF313}" presName="childText" presStyleLbl="conFgAcc1" presStyleIdx="1" presStyleCnt="3">
        <dgm:presLayoutVars>
          <dgm:bulletEnabled val="1"/>
        </dgm:presLayoutVars>
      </dgm:prSet>
      <dgm:spPr/>
    </dgm:pt>
    <dgm:pt modelId="{AFE2DFD2-7B51-4E1E-85F5-84505763C4C1}" type="pres">
      <dgm:prSet presAssocID="{6DD5A628-34EC-4972-AACC-F8C670127908}" presName="spaceBetweenRectangles" presStyleCnt="0"/>
      <dgm:spPr/>
    </dgm:pt>
    <dgm:pt modelId="{7C2B4429-2851-4EC1-A437-883F40CF9CB5}" type="pres">
      <dgm:prSet presAssocID="{CA208542-E327-4231-B374-CFA8318A5483}" presName="parentLin" presStyleCnt="0"/>
      <dgm:spPr/>
    </dgm:pt>
    <dgm:pt modelId="{3CC0CF20-9AAD-49BB-BE56-9EB74CA14AC8}" type="pres">
      <dgm:prSet presAssocID="{CA208542-E327-4231-B374-CFA8318A5483}" presName="parentLeftMargin" presStyleLbl="node1" presStyleIdx="1" presStyleCnt="3"/>
      <dgm:spPr/>
    </dgm:pt>
    <dgm:pt modelId="{1648FCEE-9F42-4EC6-AB23-05AB454F6239}" type="pres">
      <dgm:prSet presAssocID="{CA208542-E327-4231-B374-CFA8318A548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501108F-7619-4BDF-A919-AACB9934218D}" type="pres">
      <dgm:prSet presAssocID="{CA208542-E327-4231-B374-CFA8318A5483}" presName="negativeSpace" presStyleCnt="0"/>
      <dgm:spPr/>
    </dgm:pt>
    <dgm:pt modelId="{AC94E656-CBBE-461D-96F4-E22F5714874D}" type="pres">
      <dgm:prSet presAssocID="{CA208542-E327-4231-B374-CFA8318A548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D2B2906-088E-4DD6-8F25-6FA3E04F4983}" type="presOf" srcId="{D8673E35-90F6-4FD8-A547-3E8E004945FB}" destId="{5ED174DA-1CBA-4FA8-B882-25C71770B8AB}" srcOrd="1" destOrd="0" presId="urn:microsoft.com/office/officeart/2005/8/layout/list1"/>
    <dgm:cxn modelId="{A6A1FB0F-B527-47AA-8A53-B081DAFC9ECD}" srcId="{CA208542-E327-4231-B374-CFA8318A5483}" destId="{3B62F4CF-54F1-4D44-A88E-596212828326}" srcOrd="0" destOrd="0" parTransId="{B66BFF28-4600-40A9-AA89-030118A1F100}" sibTransId="{9E1AE863-3990-468E-8DE1-44896D71F077}"/>
    <dgm:cxn modelId="{7F65BC36-9EEA-40C9-BCA2-C620BAB71AA7}" type="presOf" srcId="{D8673E35-90F6-4FD8-A547-3E8E004945FB}" destId="{0F9CD98D-CB35-4FEF-8C81-51222642CD85}" srcOrd="0" destOrd="0" presId="urn:microsoft.com/office/officeart/2005/8/layout/list1"/>
    <dgm:cxn modelId="{128A2B4B-C295-4343-8C1F-AAA375BAF0C6}" type="presOf" srcId="{3B62F4CF-54F1-4D44-A88E-596212828326}" destId="{AC94E656-CBBE-461D-96F4-E22F5714874D}" srcOrd="0" destOrd="0" presId="urn:microsoft.com/office/officeart/2005/8/layout/list1"/>
    <dgm:cxn modelId="{75F1FA6D-9031-4F8C-9CA9-078D592FE7F2}" type="presOf" srcId="{EEB63DE2-34C5-460C-8C78-763B463E9AB7}" destId="{1789161C-6A36-44D8-9272-CF918109DE77}" srcOrd="0" destOrd="0" presId="urn:microsoft.com/office/officeart/2005/8/layout/list1"/>
    <dgm:cxn modelId="{FBBC0E83-94D7-4545-B6B3-BD5D811A5ADC}" srcId="{EEB63DE2-34C5-460C-8C78-763B463E9AB7}" destId="{CA208542-E327-4231-B374-CFA8318A5483}" srcOrd="2" destOrd="0" parTransId="{A536A54A-3EB6-4CA3-BB2D-CE01A7D3AB5F}" sibTransId="{4124F863-0DF4-4D10-83EB-3C71891B065A}"/>
    <dgm:cxn modelId="{032EAB83-3A84-4E8C-A68A-613C445A380A}" type="presOf" srcId="{CA208542-E327-4231-B374-CFA8318A5483}" destId="{3CC0CF20-9AAD-49BB-BE56-9EB74CA14AC8}" srcOrd="0" destOrd="0" presId="urn:microsoft.com/office/officeart/2005/8/layout/list1"/>
    <dgm:cxn modelId="{3916F9B3-200F-476E-9069-8691BCC1591A}" type="presOf" srcId="{CA208542-E327-4231-B374-CFA8318A5483}" destId="{1648FCEE-9F42-4EC6-AB23-05AB454F6239}" srcOrd="1" destOrd="0" presId="urn:microsoft.com/office/officeart/2005/8/layout/list1"/>
    <dgm:cxn modelId="{CE748BB4-D9F3-47D9-AD97-FA0216986AC9}" type="presOf" srcId="{AAAA5862-FBAF-4D15-A6CE-8DF8019BB727}" destId="{2CF38F7F-9374-4312-98EA-90A4D9D37171}" srcOrd="0" destOrd="0" presId="urn:microsoft.com/office/officeart/2005/8/layout/list1"/>
    <dgm:cxn modelId="{36A81FC0-91BA-4AC4-837D-CD638E8F7F7D}" type="presOf" srcId="{FF11967C-56D2-4D34-8A49-6B94486CF313}" destId="{724195BD-3CA5-47F3-BB5A-5AC449BA367C}" srcOrd="1" destOrd="0" presId="urn:microsoft.com/office/officeart/2005/8/layout/list1"/>
    <dgm:cxn modelId="{C49BC1C7-5E77-42A5-A459-A70A9EE3E286}" type="presOf" srcId="{FDF34FEA-66B8-4C54-9EDD-452193D91464}" destId="{43509948-104B-468D-A70C-5D0503CCB0D2}" srcOrd="0" destOrd="0" presId="urn:microsoft.com/office/officeart/2005/8/layout/list1"/>
    <dgm:cxn modelId="{A0EF1BC8-4336-4EA0-BCF2-049222046D35}" srcId="{EEB63DE2-34C5-460C-8C78-763B463E9AB7}" destId="{FF11967C-56D2-4D34-8A49-6B94486CF313}" srcOrd="1" destOrd="0" parTransId="{777AAF3B-3B47-4587-BC63-75DDCEB0C6B8}" sibTransId="{6DD5A628-34EC-4972-AACC-F8C670127908}"/>
    <dgm:cxn modelId="{739B43CB-B998-42AC-B7AF-085B265C8753}" srcId="{EEB63DE2-34C5-460C-8C78-763B463E9AB7}" destId="{D8673E35-90F6-4FD8-A547-3E8E004945FB}" srcOrd="0" destOrd="0" parTransId="{6F5E740F-4771-4525-B723-4964E389FEEA}" sibTransId="{C2ECD423-B57A-483F-80FD-6BD90946AB94}"/>
    <dgm:cxn modelId="{71AFB3D3-B802-42A1-9353-625B4F27FB33}" srcId="{D8673E35-90F6-4FD8-A547-3E8E004945FB}" destId="{FDF34FEA-66B8-4C54-9EDD-452193D91464}" srcOrd="0" destOrd="0" parTransId="{A12D461B-90B9-447C-963B-53A09351F8C0}" sibTransId="{7B6816D0-18A9-48BB-84A4-DF064339713B}"/>
    <dgm:cxn modelId="{AEFE9DDC-D02F-4EB3-88E4-B7347856FE5A}" type="presOf" srcId="{FF11967C-56D2-4D34-8A49-6B94486CF313}" destId="{C69E732B-5C92-458F-BAD9-F68CF8398A63}" srcOrd="0" destOrd="0" presId="urn:microsoft.com/office/officeart/2005/8/layout/list1"/>
    <dgm:cxn modelId="{BEB565E8-1142-48E3-9FAD-053B68BB8BAC}" srcId="{FF11967C-56D2-4D34-8A49-6B94486CF313}" destId="{AAAA5862-FBAF-4D15-A6CE-8DF8019BB727}" srcOrd="0" destOrd="0" parTransId="{3AE12832-3975-438E-8755-0CCF2065BBC2}" sibTransId="{83F67FAB-0472-4E75-A074-E1A87B05DFB9}"/>
    <dgm:cxn modelId="{8DC671C1-8391-46A9-9F79-E8D9AF62C3F9}" type="presParOf" srcId="{1789161C-6A36-44D8-9272-CF918109DE77}" destId="{5C2478C3-4F4B-42C0-AD9C-D7761E849FA7}" srcOrd="0" destOrd="0" presId="urn:microsoft.com/office/officeart/2005/8/layout/list1"/>
    <dgm:cxn modelId="{F59E6566-E3F2-4EE0-BC8D-11102266BAE5}" type="presParOf" srcId="{5C2478C3-4F4B-42C0-AD9C-D7761E849FA7}" destId="{0F9CD98D-CB35-4FEF-8C81-51222642CD85}" srcOrd="0" destOrd="0" presId="urn:microsoft.com/office/officeart/2005/8/layout/list1"/>
    <dgm:cxn modelId="{2B3DCE87-EA7D-4660-8B5E-1FA76B684073}" type="presParOf" srcId="{5C2478C3-4F4B-42C0-AD9C-D7761E849FA7}" destId="{5ED174DA-1CBA-4FA8-B882-25C71770B8AB}" srcOrd="1" destOrd="0" presId="urn:microsoft.com/office/officeart/2005/8/layout/list1"/>
    <dgm:cxn modelId="{C173E2B6-89C2-4279-B01C-A8FA189A4BDA}" type="presParOf" srcId="{1789161C-6A36-44D8-9272-CF918109DE77}" destId="{D7C5090E-98D7-4ABF-95FE-FED65E3A4011}" srcOrd="1" destOrd="0" presId="urn:microsoft.com/office/officeart/2005/8/layout/list1"/>
    <dgm:cxn modelId="{93241913-00E6-4F11-8C21-53243646577B}" type="presParOf" srcId="{1789161C-6A36-44D8-9272-CF918109DE77}" destId="{43509948-104B-468D-A70C-5D0503CCB0D2}" srcOrd="2" destOrd="0" presId="urn:microsoft.com/office/officeart/2005/8/layout/list1"/>
    <dgm:cxn modelId="{28178A4E-307A-4552-8EF3-0A91BBA0185A}" type="presParOf" srcId="{1789161C-6A36-44D8-9272-CF918109DE77}" destId="{8B64ADCA-B6F7-4DD8-94DA-049887BA4188}" srcOrd="3" destOrd="0" presId="urn:microsoft.com/office/officeart/2005/8/layout/list1"/>
    <dgm:cxn modelId="{57E68A51-EF52-47CF-902A-1F47253EDD4E}" type="presParOf" srcId="{1789161C-6A36-44D8-9272-CF918109DE77}" destId="{B647E484-D1B1-414A-AB86-5B5ED4D47D3B}" srcOrd="4" destOrd="0" presId="urn:microsoft.com/office/officeart/2005/8/layout/list1"/>
    <dgm:cxn modelId="{10E3D293-F49D-46C6-A119-0826CE60B045}" type="presParOf" srcId="{B647E484-D1B1-414A-AB86-5B5ED4D47D3B}" destId="{C69E732B-5C92-458F-BAD9-F68CF8398A63}" srcOrd="0" destOrd="0" presId="urn:microsoft.com/office/officeart/2005/8/layout/list1"/>
    <dgm:cxn modelId="{6C938BB8-8A7D-4F20-8E92-2C9D19F0E50E}" type="presParOf" srcId="{B647E484-D1B1-414A-AB86-5B5ED4D47D3B}" destId="{724195BD-3CA5-47F3-BB5A-5AC449BA367C}" srcOrd="1" destOrd="0" presId="urn:microsoft.com/office/officeart/2005/8/layout/list1"/>
    <dgm:cxn modelId="{83BDEE00-214F-43BD-859A-EE853F1A7447}" type="presParOf" srcId="{1789161C-6A36-44D8-9272-CF918109DE77}" destId="{0DEB4457-9215-43E1-8AD0-A9C42732EE4C}" srcOrd="5" destOrd="0" presId="urn:microsoft.com/office/officeart/2005/8/layout/list1"/>
    <dgm:cxn modelId="{EEED9A43-C755-4D50-9D76-2E06A216A68F}" type="presParOf" srcId="{1789161C-6A36-44D8-9272-CF918109DE77}" destId="{2CF38F7F-9374-4312-98EA-90A4D9D37171}" srcOrd="6" destOrd="0" presId="urn:microsoft.com/office/officeart/2005/8/layout/list1"/>
    <dgm:cxn modelId="{6830E3EA-1E39-42A8-8116-04832F3544DE}" type="presParOf" srcId="{1789161C-6A36-44D8-9272-CF918109DE77}" destId="{AFE2DFD2-7B51-4E1E-85F5-84505763C4C1}" srcOrd="7" destOrd="0" presId="urn:microsoft.com/office/officeart/2005/8/layout/list1"/>
    <dgm:cxn modelId="{BE1E06CD-1E2C-47ED-BC98-5C051E51B4E2}" type="presParOf" srcId="{1789161C-6A36-44D8-9272-CF918109DE77}" destId="{7C2B4429-2851-4EC1-A437-883F40CF9CB5}" srcOrd="8" destOrd="0" presId="urn:microsoft.com/office/officeart/2005/8/layout/list1"/>
    <dgm:cxn modelId="{9617DA38-43B1-4C87-9DDA-8966B4102C3E}" type="presParOf" srcId="{7C2B4429-2851-4EC1-A437-883F40CF9CB5}" destId="{3CC0CF20-9AAD-49BB-BE56-9EB74CA14AC8}" srcOrd="0" destOrd="0" presId="urn:microsoft.com/office/officeart/2005/8/layout/list1"/>
    <dgm:cxn modelId="{59E53086-0B53-480C-92F5-C0BBA257491A}" type="presParOf" srcId="{7C2B4429-2851-4EC1-A437-883F40CF9CB5}" destId="{1648FCEE-9F42-4EC6-AB23-05AB454F6239}" srcOrd="1" destOrd="0" presId="urn:microsoft.com/office/officeart/2005/8/layout/list1"/>
    <dgm:cxn modelId="{DB14A0B8-9B86-499C-99DB-CF5D1BA02A8E}" type="presParOf" srcId="{1789161C-6A36-44D8-9272-CF918109DE77}" destId="{9501108F-7619-4BDF-A919-AACB9934218D}" srcOrd="9" destOrd="0" presId="urn:microsoft.com/office/officeart/2005/8/layout/list1"/>
    <dgm:cxn modelId="{20FBB022-1EA4-4501-AEB5-E88151BFA100}" type="presParOf" srcId="{1789161C-6A36-44D8-9272-CF918109DE77}" destId="{AC94E656-CBBE-461D-96F4-E22F5714874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8DEB6C7-DA2A-4A9F-B75E-DC7CE32242A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7E12AB7-F2BE-45BA-BA44-0AED16DB0110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E-mail</a:t>
          </a:r>
          <a:endParaRPr lang="en-AU" sz="2000" dirty="0"/>
        </a:p>
      </dgm:t>
    </dgm:pt>
    <dgm:pt modelId="{F234C457-F6DD-44D1-904F-4BF68F37EEB7}" type="parTrans" cxnId="{EFDF0B5E-24E5-48BB-8A9F-FABCCEA52F6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E397929-ACE5-449E-B17F-F2182F98316A}" type="sibTrans" cxnId="{EFDF0B5E-24E5-48BB-8A9F-FABCCEA52F6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530B8FA-6AB9-4E39-8EBC-97FAE38AFE2C}">
      <dgm:prSet custT="1"/>
      <dgm:spPr>
        <a:solidFill>
          <a:srgbClr val="39C5C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Phone calls</a:t>
          </a:r>
          <a:endParaRPr lang="en-US" sz="2000" dirty="0"/>
        </a:p>
      </dgm:t>
    </dgm:pt>
    <dgm:pt modelId="{9693CC46-F1D9-4954-B14B-43E41E4D970C}" type="parTrans" cxnId="{5ED65B40-E6BC-453D-BD6F-B41914A25A7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34E1393-DA10-4ED0-B117-0B074F2839FB}" type="sibTrans" cxnId="{5ED65B40-E6BC-453D-BD6F-B41914A25A7A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021CE6E-B496-435E-9ED7-1388A5FB559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Video meetings</a:t>
          </a:r>
          <a:endParaRPr lang="en-US" sz="2000" dirty="0"/>
        </a:p>
      </dgm:t>
    </dgm:pt>
    <dgm:pt modelId="{E46F562B-933A-40F7-AC9B-7E6EABF8831F}" type="parTrans" cxnId="{9340C392-7C61-4061-98B3-16516470C1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6A4A6056-0921-4BB9-95B9-90C41D416529}" type="sibTrans" cxnId="{9340C392-7C61-4061-98B3-16516470C1A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8415AD3-C3E8-4F42-87EB-45266EAEE9E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Group chats</a:t>
          </a:r>
          <a:endParaRPr lang="en-US" sz="2000" dirty="0"/>
        </a:p>
      </dgm:t>
    </dgm:pt>
    <dgm:pt modelId="{6A2CEC7E-9A38-4F82-B485-378AC7D65687}" type="parTrans" cxnId="{FA31AB8A-4D88-47A9-9FE3-D0288E94DB2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6BD538A-58EE-4C08-A014-AE08720EE39B}" type="sibTrans" cxnId="{FA31AB8A-4D88-47A9-9FE3-D0288E94DB2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E180AD6-4493-41C8-ACAF-1226BBD63197}" type="pres">
      <dgm:prSet presAssocID="{D8DEB6C7-DA2A-4A9F-B75E-DC7CE32242A2}" presName="diagram" presStyleCnt="0">
        <dgm:presLayoutVars>
          <dgm:dir/>
          <dgm:resizeHandles val="exact"/>
        </dgm:presLayoutVars>
      </dgm:prSet>
      <dgm:spPr/>
    </dgm:pt>
    <dgm:pt modelId="{D667F5BC-EB7A-44E9-95BA-D309A1D99394}" type="pres">
      <dgm:prSet presAssocID="{87E12AB7-F2BE-45BA-BA44-0AED16DB0110}" presName="node" presStyleLbl="node1" presStyleIdx="0" presStyleCnt="4">
        <dgm:presLayoutVars>
          <dgm:bulletEnabled val="1"/>
        </dgm:presLayoutVars>
      </dgm:prSet>
      <dgm:spPr/>
    </dgm:pt>
    <dgm:pt modelId="{453D434F-12EA-4332-9109-5C5A8FE13711}" type="pres">
      <dgm:prSet presAssocID="{8E397929-ACE5-449E-B17F-F2182F98316A}" presName="sibTrans" presStyleCnt="0"/>
      <dgm:spPr/>
    </dgm:pt>
    <dgm:pt modelId="{66A0428B-FEFE-47F8-95DA-0154FA202125}" type="pres">
      <dgm:prSet presAssocID="{F530B8FA-6AB9-4E39-8EBC-97FAE38AFE2C}" presName="node" presStyleLbl="node1" presStyleIdx="1" presStyleCnt="4">
        <dgm:presLayoutVars>
          <dgm:bulletEnabled val="1"/>
        </dgm:presLayoutVars>
      </dgm:prSet>
      <dgm:spPr/>
    </dgm:pt>
    <dgm:pt modelId="{B07FA343-82A4-46D4-8C5B-4CEEA9377F98}" type="pres">
      <dgm:prSet presAssocID="{434E1393-DA10-4ED0-B117-0B074F2839FB}" presName="sibTrans" presStyleCnt="0"/>
      <dgm:spPr/>
    </dgm:pt>
    <dgm:pt modelId="{433089DB-60BE-47AB-98BE-7F081BCC9721}" type="pres">
      <dgm:prSet presAssocID="{5021CE6E-B496-435E-9ED7-1388A5FB5595}" presName="node" presStyleLbl="node1" presStyleIdx="2" presStyleCnt="4">
        <dgm:presLayoutVars>
          <dgm:bulletEnabled val="1"/>
        </dgm:presLayoutVars>
      </dgm:prSet>
      <dgm:spPr/>
    </dgm:pt>
    <dgm:pt modelId="{26B7223C-90AF-4C76-B30D-BD877659D751}" type="pres">
      <dgm:prSet presAssocID="{6A4A6056-0921-4BB9-95B9-90C41D416529}" presName="sibTrans" presStyleCnt="0"/>
      <dgm:spPr/>
    </dgm:pt>
    <dgm:pt modelId="{A4272CF6-3A8D-4A63-B3A8-E053C11E8549}" type="pres">
      <dgm:prSet presAssocID="{F8415AD3-C3E8-4F42-87EB-45266EAEE9E1}" presName="node" presStyleLbl="node1" presStyleIdx="3" presStyleCnt="4">
        <dgm:presLayoutVars>
          <dgm:bulletEnabled val="1"/>
        </dgm:presLayoutVars>
      </dgm:prSet>
      <dgm:spPr/>
    </dgm:pt>
  </dgm:ptLst>
  <dgm:cxnLst>
    <dgm:cxn modelId="{758CC607-53E9-40CC-BC08-03506EA247B8}" type="presOf" srcId="{F530B8FA-6AB9-4E39-8EBC-97FAE38AFE2C}" destId="{66A0428B-FEFE-47F8-95DA-0154FA202125}" srcOrd="0" destOrd="0" presId="urn:microsoft.com/office/officeart/2005/8/layout/default"/>
    <dgm:cxn modelId="{67208130-8361-4E85-9FC8-716A4B5D86D5}" type="presOf" srcId="{F8415AD3-C3E8-4F42-87EB-45266EAEE9E1}" destId="{A4272CF6-3A8D-4A63-B3A8-E053C11E8549}" srcOrd="0" destOrd="0" presId="urn:microsoft.com/office/officeart/2005/8/layout/default"/>
    <dgm:cxn modelId="{E222753E-575D-4631-B25B-5616879724C1}" type="presOf" srcId="{87E12AB7-F2BE-45BA-BA44-0AED16DB0110}" destId="{D667F5BC-EB7A-44E9-95BA-D309A1D99394}" srcOrd="0" destOrd="0" presId="urn:microsoft.com/office/officeart/2005/8/layout/default"/>
    <dgm:cxn modelId="{5ED65B40-E6BC-453D-BD6F-B41914A25A7A}" srcId="{D8DEB6C7-DA2A-4A9F-B75E-DC7CE32242A2}" destId="{F530B8FA-6AB9-4E39-8EBC-97FAE38AFE2C}" srcOrd="1" destOrd="0" parTransId="{9693CC46-F1D9-4954-B14B-43E41E4D970C}" sibTransId="{434E1393-DA10-4ED0-B117-0B074F2839FB}"/>
    <dgm:cxn modelId="{54D0F140-2DDA-453F-94E8-1042BA1312FD}" type="presOf" srcId="{5021CE6E-B496-435E-9ED7-1388A5FB5595}" destId="{433089DB-60BE-47AB-98BE-7F081BCC9721}" srcOrd="0" destOrd="0" presId="urn:microsoft.com/office/officeart/2005/8/layout/default"/>
    <dgm:cxn modelId="{EFDF0B5E-24E5-48BB-8A9F-FABCCEA52F6C}" srcId="{D8DEB6C7-DA2A-4A9F-B75E-DC7CE32242A2}" destId="{87E12AB7-F2BE-45BA-BA44-0AED16DB0110}" srcOrd="0" destOrd="0" parTransId="{F234C457-F6DD-44D1-904F-4BF68F37EEB7}" sibTransId="{8E397929-ACE5-449E-B17F-F2182F98316A}"/>
    <dgm:cxn modelId="{FA31AB8A-4D88-47A9-9FE3-D0288E94DB2E}" srcId="{D8DEB6C7-DA2A-4A9F-B75E-DC7CE32242A2}" destId="{F8415AD3-C3E8-4F42-87EB-45266EAEE9E1}" srcOrd="3" destOrd="0" parTransId="{6A2CEC7E-9A38-4F82-B485-378AC7D65687}" sibTransId="{06BD538A-58EE-4C08-A014-AE08720EE39B}"/>
    <dgm:cxn modelId="{9340C392-7C61-4061-98B3-16516470C1AD}" srcId="{D8DEB6C7-DA2A-4A9F-B75E-DC7CE32242A2}" destId="{5021CE6E-B496-435E-9ED7-1388A5FB5595}" srcOrd="2" destOrd="0" parTransId="{E46F562B-933A-40F7-AC9B-7E6EABF8831F}" sibTransId="{6A4A6056-0921-4BB9-95B9-90C41D416529}"/>
    <dgm:cxn modelId="{E50A04BE-D1EF-46DA-A9F1-0615E727007D}" type="presOf" srcId="{D8DEB6C7-DA2A-4A9F-B75E-DC7CE32242A2}" destId="{CE180AD6-4493-41C8-ACAF-1226BBD63197}" srcOrd="0" destOrd="0" presId="urn:microsoft.com/office/officeart/2005/8/layout/default"/>
    <dgm:cxn modelId="{BF3BBEEE-9657-41E3-B7D7-158515B4FF0E}" type="presParOf" srcId="{CE180AD6-4493-41C8-ACAF-1226BBD63197}" destId="{D667F5BC-EB7A-44E9-95BA-D309A1D99394}" srcOrd="0" destOrd="0" presId="urn:microsoft.com/office/officeart/2005/8/layout/default"/>
    <dgm:cxn modelId="{BFDBC288-1E38-4EC0-AA38-1A2DE78BE412}" type="presParOf" srcId="{CE180AD6-4493-41C8-ACAF-1226BBD63197}" destId="{453D434F-12EA-4332-9109-5C5A8FE13711}" srcOrd="1" destOrd="0" presId="urn:microsoft.com/office/officeart/2005/8/layout/default"/>
    <dgm:cxn modelId="{FC589A7D-7F81-4CCB-9BA0-77D640A22C3E}" type="presParOf" srcId="{CE180AD6-4493-41C8-ACAF-1226BBD63197}" destId="{66A0428B-FEFE-47F8-95DA-0154FA202125}" srcOrd="2" destOrd="0" presId="urn:microsoft.com/office/officeart/2005/8/layout/default"/>
    <dgm:cxn modelId="{19A34F27-C498-477A-97C2-6A0F51083627}" type="presParOf" srcId="{CE180AD6-4493-41C8-ACAF-1226BBD63197}" destId="{B07FA343-82A4-46D4-8C5B-4CEEA9377F98}" srcOrd="3" destOrd="0" presId="urn:microsoft.com/office/officeart/2005/8/layout/default"/>
    <dgm:cxn modelId="{9490C191-A0ED-4AE8-A1AE-BA175A316FAB}" type="presParOf" srcId="{CE180AD6-4493-41C8-ACAF-1226BBD63197}" destId="{433089DB-60BE-47AB-98BE-7F081BCC9721}" srcOrd="4" destOrd="0" presId="urn:microsoft.com/office/officeart/2005/8/layout/default"/>
    <dgm:cxn modelId="{B625BD36-4963-4EC4-AC27-B23A4130C175}" type="presParOf" srcId="{CE180AD6-4493-41C8-ACAF-1226BBD63197}" destId="{26B7223C-90AF-4C76-B30D-BD877659D751}" srcOrd="5" destOrd="0" presId="urn:microsoft.com/office/officeart/2005/8/layout/default"/>
    <dgm:cxn modelId="{178E6604-AA33-41FA-991E-AC0D15845A66}" type="presParOf" srcId="{CE180AD6-4493-41C8-ACAF-1226BBD63197}" destId="{A4272CF6-3A8D-4A63-B3A8-E053C11E854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5DD23C-0403-4033-8C37-1F9849A392F9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E50878-C6FD-4558-A8B8-E8EF947A0FD3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Provider applies for accreditation </a:t>
          </a:r>
        </a:p>
      </dgm:t>
    </dgm:pt>
    <dgm:pt modelId="{0E8DF531-A070-4316-BA08-014FF4169BB3}" type="parTrans" cxnId="{4D662292-4D58-4EB7-AB7D-BD76CF87F8E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767CEFED-DF5C-4F2D-869F-4A0605A567C2}" type="sibTrans" cxnId="{4D662292-4D58-4EB7-AB7D-BD76CF87F8E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7B1677AB-F073-4D0A-835F-0ECDFDEF7DEE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Commissioner decides whether to accept application</a:t>
          </a:r>
        </a:p>
      </dgm:t>
    </dgm:pt>
    <dgm:pt modelId="{D30F2250-DDC5-43A1-B3E7-48913518C49E}" type="parTrans" cxnId="{A85D1B8D-E664-4D6F-97EC-FA35D4C8BA8A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2FDEFE7-9EEE-4898-AF91-327A0E2EA02E}" type="sibTrans" cxnId="{A85D1B8D-E664-4D6F-97EC-FA35D4C8BA8A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462B85E8-B2B4-47D5-A3BB-C32D874C81C3}">
      <dgm:prSet phldrT="[Text]" custT="1"/>
      <dgm:spPr>
        <a:solidFill>
          <a:srgbClr val="37AF8D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Commissioner informs provider about decision to accept application</a:t>
          </a:r>
        </a:p>
      </dgm:t>
    </dgm:pt>
    <dgm:pt modelId="{50003294-D5E8-42C2-968A-ED2E33397EA2}" type="parTrans" cxnId="{50013E4D-38B7-4077-ABD4-0E1143A0FEA3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83B62BE3-95DD-4811-BB8D-FC76476FC878}" type="sibTrans" cxnId="{50013E4D-38B7-4077-ABD4-0E1143A0FEA3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5C5E2093-8F93-4D55-81D9-97C70AA49EF3}">
      <dgm:prSet phldrT="[Text]" custT="1"/>
      <dgm:spPr>
        <a:solidFill>
          <a:srgbClr val="3CBE99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Commission assigns assessment team for accreditation</a:t>
          </a:r>
        </a:p>
      </dgm:t>
    </dgm:pt>
    <dgm:pt modelId="{60B6941F-680C-42F0-87AB-A65CA9492B22}" type="parTrans" cxnId="{6F34078B-75E9-49E0-B4F1-B3C216C489B2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ACB11B68-D5B0-4C45-B9D5-1836C74F4C08}" type="sibTrans" cxnId="{6F34078B-75E9-49E0-B4F1-B3C216C489B2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0FF504A4-3EAB-4E80-B10C-CE7FB91034EF}" type="pres">
      <dgm:prSet presAssocID="{185DD23C-0403-4033-8C37-1F9849A392F9}" presName="Name0" presStyleCnt="0">
        <dgm:presLayoutVars>
          <dgm:dir/>
          <dgm:animLvl val="lvl"/>
          <dgm:resizeHandles val="exact"/>
        </dgm:presLayoutVars>
      </dgm:prSet>
      <dgm:spPr/>
    </dgm:pt>
    <dgm:pt modelId="{75121718-1562-447B-A40F-065B7F92EB11}" type="pres">
      <dgm:prSet presAssocID="{5C5E2093-8F93-4D55-81D9-97C70AA49EF3}" presName="boxAndChildren" presStyleCnt="0"/>
      <dgm:spPr/>
    </dgm:pt>
    <dgm:pt modelId="{7AB5EAFB-6FA7-464D-B803-AA7E6BBD8311}" type="pres">
      <dgm:prSet presAssocID="{5C5E2093-8F93-4D55-81D9-97C70AA49EF3}" presName="parentTextBox" presStyleLbl="node1" presStyleIdx="0" presStyleCnt="4"/>
      <dgm:spPr/>
    </dgm:pt>
    <dgm:pt modelId="{86D9BD22-1100-430D-88B2-46C73E857A7E}" type="pres">
      <dgm:prSet presAssocID="{83B62BE3-95DD-4811-BB8D-FC76476FC878}" presName="sp" presStyleCnt="0"/>
      <dgm:spPr/>
    </dgm:pt>
    <dgm:pt modelId="{C3C75537-16AF-4C8A-9686-6010B63EF096}" type="pres">
      <dgm:prSet presAssocID="{462B85E8-B2B4-47D5-A3BB-C32D874C81C3}" presName="arrowAndChildren" presStyleCnt="0"/>
      <dgm:spPr/>
    </dgm:pt>
    <dgm:pt modelId="{B63B8759-6701-4E3D-9723-DB3518C0F8E6}" type="pres">
      <dgm:prSet presAssocID="{462B85E8-B2B4-47D5-A3BB-C32D874C81C3}" presName="parentTextArrow" presStyleLbl="node1" presStyleIdx="1" presStyleCnt="4"/>
      <dgm:spPr/>
    </dgm:pt>
    <dgm:pt modelId="{7B655F78-B24A-42BA-A90C-BF2EE3AE9506}" type="pres">
      <dgm:prSet presAssocID="{02FDEFE7-9EEE-4898-AF91-327A0E2EA02E}" presName="sp" presStyleCnt="0"/>
      <dgm:spPr/>
    </dgm:pt>
    <dgm:pt modelId="{90CA5912-489B-4DD8-84AD-39683F466E63}" type="pres">
      <dgm:prSet presAssocID="{7B1677AB-F073-4D0A-835F-0ECDFDEF7DEE}" presName="arrowAndChildren" presStyleCnt="0"/>
      <dgm:spPr/>
    </dgm:pt>
    <dgm:pt modelId="{26E7953A-B02E-411D-AEFE-1AE19DB43ABE}" type="pres">
      <dgm:prSet presAssocID="{7B1677AB-F073-4D0A-835F-0ECDFDEF7DEE}" presName="parentTextArrow" presStyleLbl="node1" presStyleIdx="2" presStyleCnt="4"/>
      <dgm:spPr/>
    </dgm:pt>
    <dgm:pt modelId="{D8C7FE80-C61F-485F-B24C-06E3BF439B71}" type="pres">
      <dgm:prSet presAssocID="{767CEFED-DF5C-4F2D-869F-4A0605A567C2}" presName="sp" presStyleCnt="0"/>
      <dgm:spPr/>
    </dgm:pt>
    <dgm:pt modelId="{12080C44-0181-4FBF-BD24-2623F7206F9C}" type="pres">
      <dgm:prSet presAssocID="{6CE50878-C6FD-4558-A8B8-E8EF947A0FD3}" presName="arrowAndChildren" presStyleCnt="0"/>
      <dgm:spPr/>
    </dgm:pt>
    <dgm:pt modelId="{60D0E153-CD30-46A7-A98B-573A9C4316FA}" type="pres">
      <dgm:prSet presAssocID="{6CE50878-C6FD-4558-A8B8-E8EF947A0FD3}" presName="parentTextArrow" presStyleLbl="node1" presStyleIdx="3" presStyleCnt="4" custLinFactNeighborX="165" custLinFactNeighborY="-5902"/>
      <dgm:spPr/>
    </dgm:pt>
  </dgm:ptLst>
  <dgm:cxnLst>
    <dgm:cxn modelId="{DB65F864-9024-4F76-A208-E580645760E0}" type="presOf" srcId="{185DD23C-0403-4033-8C37-1F9849A392F9}" destId="{0FF504A4-3EAB-4E80-B10C-CE7FB91034EF}" srcOrd="0" destOrd="0" presId="urn:microsoft.com/office/officeart/2005/8/layout/process4"/>
    <dgm:cxn modelId="{F03DFD48-37C7-4B97-93EE-F31F5BE97FF9}" type="presOf" srcId="{6CE50878-C6FD-4558-A8B8-E8EF947A0FD3}" destId="{60D0E153-CD30-46A7-A98B-573A9C4316FA}" srcOrd="0" destOrd="0" presId="urn:microsoft.com/office/officeart/2005/8/layout/process4"/>
    <dgm:cxn modelId="{50013E4D-38B7-4077-ABD4-0E1143A0FEA3}" srcId="{185DD23C-0403-4033-8C37-1F9849A392F9}" destId="{462B85E8-B2B4-47D5-A3BB-C32D874C81C3}" srcOrd="2" destOrd="0" parTransId="{50003294-D5E8-42C2-968A-ED2E33397EA2}" sibTransId="{83B62BE3-95DD-4811-BB8D-FC76476FC878}"/>
    <dgm:cxn modelId="{6F34078B-75E9-49E0-B4F1-B3C216C489B2}" srcId="{185DD23C-0403-4033-8C37-1F9849A392F9}" destId="{5C5E2093-8F93-4D55-81D9-97C70AA49EF3}" srcOrd="3" destOrd="0" parTransId="{60B6941F-680C-42F0-87AB-A65CA9492B22}" sibTransId="{ACB11B68-D5B0-4C45-B9D5-1836C74F4C08}"/>
    <dgm:cxn modelId="{A85D1B8D-E664-4D6F-97EC-FA35D4C8BA8A}" srcId="{185DD23C-0403-4033-8C37-1F9849A392F9}" destId="{7B1677AB-F073-4D0A-835F-0ECDFDEF7DEE}" srcOrd="1" destOrd="0" parTransId="{D30F2250-DDC5-43A1-B3E7-48913518C49E}" sibTransId="{02FDEFE7-9EEE-4898-AF91-327A0E2EA02E}"/>
    <dgm:cxn modelId="{1156E38F-CD0A-4521-AF79-856C56918B1B}" type="presOf" srcId="{5C5E2093-8F93-4D55-81D9-97C70AA49EF3}" destId="{7AB5EAFB-6FA7-464D-B803-AA7E6BBD8311}" srcOrd="0" destOrd="0" presId="urn:microsoft.com/office/officeart/2005/8/layout/process4"/>
    <dgm:cxn modelId="{4D662292-4D58-4EB7-AB7D-BD76CF87F8E4}" srcId="{185DD23C-0403-4033-8C37-1F9849A392F9}" destId="{6CE50878-C6FD-4558-A8B8-E8EF947A0FD3}" srcOrd="0" destOrd="0" parTransId="{0E8DF531-A070-4316-BA08-014FF4169BB3}" sibTransId="{767CEFED-DF5C-4F2D-869F-4A0605A567C2}"/>
    <dgm:cxn modelId="{751EBB9D-A082-457A-B83C-3D74FD01E164}" type="presOf" srcId="{462B85E8-B2B4-47D5-A3BB-C32D874C81C3}" destId="{B63B8759-6701-4E3D-9723-DB3518C0F8E6}" srcOrd="0" destOrd="0" presId="urn:microsoft.com/office/officeart/2005/8/layout/process4"/>
    <dgm:cxn modelId="{3054ADE5-A4E6-4055-9C23-E34A4A4C5B34}" type="presOf" srcId="{7B1677AB-F073-4D0A-835F-0ECDFDEF7DEE}" destId="{26E7953A-B02E-411D-AEFE-1AE19DB43ABE}" srcOrd="0" destOrd="0" presId="urn:microsoft.com/office/officeart/2005/8/layout/process4"/>
    <dgm:cxn modelId="{8A363061-4E42-42F1-B9E2-B4138D6E8FA6}" type="presParOf" srcId="{0FF504A4-3EAB-4E80-B10C-CE7FB91034EF}" destId="{75121718-1562-447B-A40F-065B7F92EB11}" srcOrd="0" destOrd="0" presId="urn:microsoft.com/office/officeart/2005/8/layout/process4"/>
    <dgm:cxn modelId="{639B8285-3032-41F4-961C-03B4801F1010}" type="presParOf" srcId="{75121718-1562-447B-A40F-065B7F92EB11}" destId="{7AB5EAFB-6FA7-464D-B803-AA7E6BBD8311}" srcOrd="0" destOrd="0" presId="urn:microsoft.com/office/officeart/2005/8/layout/process4"/>
    <dgm:cxn modelId="{E51E04E3-A3D0-4048-8013-CE6FB6751E60}" type="presParOf" srcId="{0FF504A4-3EAB-4E80-B10C-CE7FB91034EF}" destId="{86D9BD22-1100-430D-88B2-46C73E857A7E}" srcOrd="1" destOrd="0" presId="urn:microsoft.com/office/officeart/2005/8/layout/process4"/>
    <dgm:cxn modelId="{81F79D1E-E042-4BB1-A11D-8999426766C1}" type="presParOf" srcId="{0FF504A4-3EAB-4E80-B10C-CE7FB91034EF}" destId="{C3C75537-16AF-4C8A-9686-6010B63EF096}" srcOrd="2" destOrd="0" presId="urn:microsoft.com/office/officeart/2005/8/layout/process4"/>
    <dgm:cxn modelId="{8A5823C6-4585-4F10-A26E-27170A4FB96A}" type="presParOf" srcId="{C3C75537-16AF-4C8A-9686-6010B63EF096}" destId="{B63B8759-6701-4E3D-9723-DB3518C0F8E6}" srcOrd="0" destOrd="0" presId="urn:microsoft.com/office/officeart/2005/8/layout/process4"/>
    <dgm:cxn modelId="{FD49739D-CA23-42AC-9AB0-F44F2A545F01}" type="presParOf" srcId="{0FF504A4-3EAB-4E80-B10C-CE7FB91034EF}" destId="{7B655F78-B24A-42BA-A90C-BF2EE3AE9506}" srcOrd="3" destOrd="0" presId="urn:microsoft.com/office/officeart/2005/8/layout/process4"/>
    <dgm:cxn modelId="{63A42F5F-3C00-4804-A637-31A07B22D5CF}" type="presParOf" srcId="{0FF504A4-3EAB-4E80-B10C-CE7FB91034EF}" destId="{90CA5912-489B-4DD8-84AD-39683F466E63}" srcOrd="4" destOrd="0" presId="urn:microsoft.com/office/officeart/2005/8/layout/process4"/>
    <dgm:cxn modelId="{3860B3C9-6843-4C22-9D38-E9638C87469A}" type="presParOf" srcId="{90CA5912-489B-4DD8-84AD-39683F466E63}" destId="{26E7953A-B02E-411D-AEFE-1AE19DB43ABE}" srcOrd="0" destOrd="0" presId="urn:microsoft.com/office/officeart/2005/8/layout/process4"/>
    <dgm:cxn modelId="{6398C451-9C61-4275-8805-1AEB227322AC}" type="presParOf" srcId="{0FF504A4-3EAB-4E80-B10C-CE7FB91034EF}" destId="{D8C7FE80-C61F-485F-B24C-06E3BF439B71}" srcOrd="5" destOrd="0" presId="urn:microsoft.com/office/officeart/2005/8/layout/process4"/>
    <dgm:cxn modelId="{1617AC05-D7A7-494C-9D91-B9065BFB6AF4}" type="presParOf" srcId="{0FF504A4-3EAB-4E80-B10C-CE7FB91034EF}" destId="{12080C44-0181-4FBF-BD24-2623F7206F9C}" srcOrd="6" destOrd="0" presId="urn:microsoft.com/office/officeart/2005/8/layout/process4"/>
    <dgm:cxn modelId="{748BAB44-5E19-4EA4-9B14-49DF2064B389}" type="presParOf" srcId="{12080C44-0181-4FBF-BD24-2623F7206F9C}" destId="{60D0E153-CD30-46A7-A98B-573A9C4316F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5DD23C-0403-4033-8C37-1F9849A392F9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CE50878-C6FD-4558-A8B8-E8EF947A0FD3}">
      <dgm:prSet phldrT="[Text]" custT="1"/>
      <dgm:spPr>
        <a:solidFill>
          <a:srgbClr val="39C5C5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Provider informs clients about accreditation</a:t>
          </a:r>
        </a:p>
      </dgm:t>
    </dgm:pt>
    <dgm:pt modelId="{0E8DF531-A070-4316-BA08-014FF4169BB3}" type="parTrans" cxnId="{4D662292-4D58-4EB7-AB7D-BD76CF87F8E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767CEFED-DF5C-4F2D-869F-4A0605A567C2}" type="sibTrans" cxnId="{4D662292-4D58-4EB7-AB7D-BD76CF87F8E4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697435AA-8312-4FDF-AFCF-AEF33ABDFDB3}">
      <dgm:prSet phldrT="[Text]" custT="1"/>
      <dgm:spPr>
        <a:solidFill>
          <a:srgbClr val="47A7CD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Team conducts accreditation</a:t>
          </a:r>
        </a:p>
      </dgm:t>
    </dgm:pt>
    <dgm:pt modelId="{DEC0E75D-C05A-44FD-968B-E4CAE121E2CC}" type="parTrans" cxnId="{C4D522A5-D0E7-45E3-AD9B-8816A9949E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A8876E6D-57DF-4AF1-B01C-D447DD0C00B5}" type="sibTrans" cxnId="{C4D522A5-D0E7-45E3-AD9B-8816A9949E5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A22B712-45E2-4C43-9E19-5DE0809AD873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Commissioner decides whether to accredit provider or not</a:t>
          </a:r>
        </a:p>
      </dgm:t>
    </dgm:pt>
    <dgm:pt modelId="{DD54BD8B-1004-4DD5-B29B-03CF33E780F2}" type="parTrans" cxnId="{7A061637-E712-4297-8B92-99FB484E4D9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18E3C02-4D86-46AF-B264-7614A0FCFF39}" type="sibTrans" cxnId="{7A061637-E712-4297-8B92-99FB484E4D9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FF504A4-3EAB-4E80-B10C-CE7FB91034EF}" type="pres">
      <dgm:prSet presAssocID="{185DD23C-0403-4033-8C37-1F9849A392F9}" presName="Name0" presStyleCnt="0">
        <dgm:presLayoutVars>
          <dgm:dir/>
          <dgm:animLvl val="lvl"/>
          <dgm:resizeHandles val="exact"/>
        </dgm:presLayoutVars>
      </dgm:prSet>
      <dgm:spPr/>
    </dgm:pt>
    <dgm:pt modelId="{FFE6ACD5-C37A-4482-9363-78F89C74E65B}" type="pres">
      <dgm:prSet presAssocID="{9A22B712-45E2-4C43-9E19-5DE0809AD873}" presName="boxAndChildren" presStyleCnt="0"/>
      <dgm:spPr/>
    </dgm:pt>
    <dgm:pt modelId="{E609591E-0F72-4A7C-B17F-FCB3886EBA00}" type="pres">
      <dgm:prSet presAssocID="{9A22B712-45E2-4C43-9E19-5DE0809AD873}" presName="parentTextBox" presStyleLbl="node1" presStyleIdx="0" presStyleCnt="3"/>
      <dgm:spPr/>
    </dgm:pt>
    <dgm:pt modelId="{F7CA184F-D2FB-41C5-B8F3-CF8EA15C5325}" type="pres">
      <dgm:prSet presAssocID="{A8876E6D-57DF-4AF1-B01C-D447DD0C00B5}" presName="sp" presStyleCnt="0"/>
      <dgm:spPr/>
    </dgm:pt>
    <dgm:pt modelId="{8A43C503-C8ED-4AF1-AC24-363C7570A6B4}" type="pres">
      <dgm:prSet presAssocID="{697435AA-8312-4FDF-AFCF-AEF33ABDFDB3}" presName="arrowAndChildren" presStyleCnt="0"/>
      <dgm:spPr/>
    </dgm:pt>
    <dgm:pt modelId="{96B9DDF2-F897-41E8-90CC-FEA970E61D2A}" type="pres">
      <dgm:prSet presAssocID="{697435AA-8312-4FDF-AFCF-AEF33ABDFDB3}" presName="parentTextArrow" presStyleLbl="node1" presStyleIdx="1" presStyleCnt="3"/>
      <dgm:spPr/>
    </dgm:pt>
    <dgm:pt modelId="{D8C7FE80-C61F-485F-B24C-06E3BF439B71}" type="pres">
      <dgm:prSet presAssocID="{767CEFED-DF5C-4F2D-869F-4A0605A567C2}" presName="sp" presStyleCnt="0"/>
      <dgm:spPr/>
    </dgm:pt>
    <dgm:pt modelId="{12080C44-0181-4FBF-BD24-2623F7206F9C}" type="pres">
      <dgm:prSet presAssocID="{6CE50878-C6FD-4558-A8B8-E8EF947A0FD3}" presName="arrowAndChildren" presStyleCnt="0"/>
      <dgm:spPr/>
    </dgm:pt>
    <dgm:pt modelId="{60D0E153-CD30-46A7-A98B-573A9C4316FA}" type="pres">
      <dgm:prSet presAssocID="{6CE50878-C6FD-4558-A8B8-E8EF947A0FD3}" presName="parentTextArrow" presStyleLbl="node1" presStyleIdx="2" presStyleCnt="3" custLinFactNeighborX="165" custLinFactNeighborY="-5902"/>
      <dgm:spPr/>
    </dgm:pt>
  </dgm:ptLst>
  <dgm:cxnLst>
    <dgm:cxn modelId="{7A061637-E712-4297-8B92-99FB484E4D94}" srcId="{185DD23C-0403-4033-8C37-1F9849A392F9}" destId="{9A22B712-45E2-4C43-9E19-5DE0809AD873}" srcOrd="2" destOrd="0" parTransId="{DD54BD8B-1004-4DD5-B29B-03CF33E780F2}" sibTransId="{018E3C02-4D86-46AF-B264-7614A0FCFF39}"/>
    <dgm:cxn modelId="{DB65F864-9024-4F76-A208-E580645760E0}" type="presOf" srcId="{185DD23C-0403-4033-8C37-1F9849A392F9}" destId="{0FF504A4-3EAB-4E80-B10C-CE7FB91034EF}" srcOrd="0" destOrd="0" presId="urn:microsoft.com/office/officeart/2005/8/layout/process4"/>
    <dgm:cxn modelId="{F03DFD48-37C7-4B97-93EE-F31F5BE97FF9}" type="presOf" srcId="{6CE50878-C6FD-4558-A8B8-E8EF947A0FD3}" destId="{60D0E153-CD30-46A7-A98B-573A9C4316FA}" srcOrd="0" destOrd="0" presId="urn:microsoft.com/office/officeart/2005/8/layout/process4"/>
    <dgm:cxn modelId="{4D662292-4D58-4EB7-AB7D-BD76CF87F8E4}" srcId="{185DD23C-0403-4033-8C37-1F9849A392F9}" destId="{6CE50878-C6FD-4558-A8B8-E8EF947A0FD3}" srcOrd="0" destOrd="0" parTransId="{0E8DF531-A070-4316-BA08-014FF4169BB3}" sibTransId="{767CEFED-DF5C-4F2D-869F-4A0605A567C2}"/>
    <dgm:cxn modelId="{E879E495-8EF5-44F9-974D-7A771F0A7B7B}" type="presOf" srcId="{697435AA-8312-4FDF-AFCF-AEF33ABDFDB3}" destId="{96B9DDF2-F897-41E8-90CC-FEA970E61D2A}" srcOrd="0" destOrd="0" presId="urn:microsoft.com/office/officeart/2005/8/layout/process4"/>
    <dgm:cxn modelId="{18DCDF9D-5CBA-4220-9262-50B81AB43155}" type="presOf" srcId="{9A22B712-45E2-4C43-9E19-5DE0809AD873}" destId="{E609591E-0F72-4A7C-B17F-FCB3886EBA00}" srcOrd="0" destOrd="0" presId="urn:microsoft.com/office/officeart/2005/8/layout/process4"/>
    <dgm:cxn modelId="{C4D522A5-D0E7-45E3-AD9B-8816A9949E54}" srcId="{185DD23C-0403-4033-8C37-1F9849A392F9}" destId="{697435AA-8312-4FDF-AFCF-AEF33ABDFDB3}" srcOrd="1" destOrd="0" parTransId="{DEC0E75D-C05A-44FD-968B-E4CAE121E2CC}" sibTransId="{A8876E6D-57DF-4AF1-B01C-D447DD0C00B5}"/>
    <dgm:cxn modelId="{C3527A26-7C72-4B2D-8F2A-8E84DB5578B3}" type="presParOf" srcId="{0FF504A4-3EAB-4E80-B10C-CE7FB91034EF}" destId="{FFE6ACD5-C37A-4482-9363-78F89C74E65B}" srcOrd="0" destOrd="0" presId="urn:microsoft.com/office/officeart/2005/8/layout/process4"/>
    <dgm:cxn modelId="{30167037-6686-4DA3-B62F-3BED5D4467AD}" type="presParOf" srcId="{FFE6ACD5-C37A-4482-9363-78F89C74E65B}" destId="{E609591E-0F72-4A7C-B17F-FCB3886EBA00}" srcOrd="0" destOrd="0" presId="urn:microsoft.com/office/officeart/2005/8/layout/process4"/>
    <dgm:cxn modelId="{19D2A7BE-C2E3-49F5-B58B-AD5E11B412B9}" type="presParOf" srcId="{0FF504A4-3EAB-4E80-B10C-CE7FB91034EF}" destId="{F7CA184F-D2FB-41C5-B8F3-CF8EA15C5325}" srcOrd="1" destOrd="0" presId="urn:microsoft.com/office/officeart/2005/8/layout/process4"/>
    <dgm:cxn modelId="{0A375EB0-06D3-4A77-8EDF-CE43CDE70408}" type="presParOf" srcId="{0FF504A4-3EAB-4E80-B10C-CE7FB91034EF}" destId="{8A43C503-C8ED-4AF1-AC24-363C7570A6B4}" srcOrd="2" destOrd="0" presId="urn:microsoft.com/office/officeart/2005/8/layout/process4"/>
    <dgm:cxn modelId="{18B9C349-AFAD-455A-835D-69677FAF9B46}" type="presParOf" srcId="{8A43C503-C8ED-4AF1-AC24-363C7570A6B4}" destId="{96B9DDF2-F897-41E8-90CC-FEA970E61D2A}" srcOrd="0" destOrd="0" presId="urn:microsoft.com/office/officeart/2005/8/layout/process4"/>
    <dgm:cxn modelId="{6398C451-9C61-4275-8805-1AEB227322AC}" type="presParOf" srcId="{0FF504A4-3EAB-4E80-B10C-CE7FB91034EF}" destId="{D8C7FE80-C61F-485F-B24C-06E3BF439B71}" srcOrd="3" destOrd="0" presId="urn:microsoft.com/office/officeart/2005/8/layout/process4"/>
    <dgm:cxn modelId="{1617AC05-D7A7-494C-9D91-B9065BFB6AF4}" type="presParOf" srcId="{0FF504A4-3EAB-4E80-B10C-CE7FB91034EF}" destId="{12080C44-0181-4FBF-BD24-2623F7206F9C}" srcOrd="4" destOrd="0" presId="urn:microsoft.com/office/officeart/2005/8/layout/process4"/>
    <dgm:cxn modelId="{748BAB44-5E19-4EA4-9B14-49DF2064B389}" type="presParOf" srcId="{12080C44-0181-4FBF-BD24-2623F7206F9C}" destId="{60D0E153-CD30-46A7-A98B-573A9C4316F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E3AB78-BAA5-4827-A5D4-C9BBE5982B79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FCD9D9E2-268D-435D-AD6E-F0F62E6A9485}">
      <dgm:prSet phldrT="[Text]"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Treat cultural differences with respect</a:t>
          </a:r>
          <a:endParaRPr lang="en-AU" sz="2000" dirty="0"/>
        </a:p>
      </dgm:t>
    </dgm:pt>
    <dgm:pt modelId="{ECCFDFCB-C916-4C54-A48E-A401132F89AB}" type="parTrans" cxnId="{46CAD525-C10A-413E-BBAB-16FB147B09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DD7A5507-DDA4-4A90-8225-D730028802E9}" type="sibTrans" cxnId="{46CAD525-C10A-413E-BBAB-16FB147B09C7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7634271-B48C-4785-9D5B-941895632491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Politely ask them to talk about their culture</a:t>
          </a:r>
          <a:endParaRPr lang="en-US" sz="2000" dirty="0"/>
        </a:p>
      </dgm:t>
    </dgm:pt>
    <dgm:pt modelId="{B1715D45-8AB7-45D4-AACF-B0C4185BA5A3}" type="parTrans" cxnId="{CCC5FE6A-5E96-4344-BE7C-A60FD2BDE68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D20052A-3EEC-4212-8F44-66CC0E494F01}" type="sibTrans" cxnId="{CCC5FE6A-5E96-4344-BE7C-A60FD2BDE68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C5F387A-812A-4748-AA1C-FCFA5B2E2CC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Encourage them to let you know if you are doing anything culturally inappropriate</a:t>
          </a:r>
          <a:endParaRPr lang="en-US" sz="2000" dirty="0"/>
        </a:p>
      </dgm:t>
    </dgm:pt>
    <dgm:pt modelId="{04026371-6D31-4D1A-8395-914F632548E5}" type="parTrans" cxnId="{0459DA9A-FA9C-4B34-AC7A-D0582F1C814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4FBAEF6-8F98-43C5-A351-9ADF3CB91FED}" type="sibTrans" cxnId="{0459DA9A-FA9C-4B34-AC7A-D0582F1C8149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31E0644-7612-431E-9BB2-EEB888C6B466}" type="pres">
      <dgm:prSet presAssocID="{6BE3AB78-BAA5-4827-A5D4-C9BBE5982B79}" presName="linear" presStyleCnt="0">
        <dgm:presLayoutVars>
          <dgm:animLvl val="lvl"/>
          <dgm:resizeHandles val="exact"/>
        </dgm:presLayoutVars>
      </dgm:prSet>
      <dgm:spPr/>
    </dgm:pt>
    <dgm:pt modelId="{BDE937BA-88DA-4000-9A41-088872994681}" type="pres">
      <dgm:prSet presAssocID="{FCD9D9E2-268D-435D-AD6E-F0F62E6A94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AD3CAC-DC20-4A93-9BB2-76F271C24E14}" type="pres">
      <dgm:prSet presAssocID="{DD7A5507-DDA4-4A90-8225-D730028802E9}" presName="spacer" presStyleCnt="0"/>
      <dgm:spPr/>
    </dgm:pt>
    <dgm:pt modelId="{0697D767-A019-41B1-9F90-245B7EAD5EE0}" type="pres">
      <dgm:prSet presAssocID="{B7634271-B48C-4785-9D5B-9418956324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A65C648-0E21-4C4A-B79F-5C18E7B520BA}" type="pres">
      <dgm:prSet presAssocID="{BD20052A-3EEC-4212-8F44-66CC0E494F01}" presName="spacer" presStyleCnt="0"/>
      <dgm:spPr/>
    </dgm:pt>
    <dgm:pt modelId="{41B097C7-505E-4669-9A97-E0A2C2E6323A}" type="pres">
      <dgm:prSet presAssocID="{CC5F387A-812A-4748-AA1C-FCFA5B2E2CC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CAD525-C10A-413E-BBAB-16FB147B09C7}" srcId="{6BE3AB78-BAA5-4827-A5D4-C9BBE5982B79}" destId="{FCD9D9E2-268D-435D-AD6E-F0F62E6A9485}" srcOrd="0" destOrd="0" parTransId="{ECCFDFCB-C916-4C54-A48E-A401132F89AB}" sibTransId="{DD7A5507-DDA4-4A90-8225-D730028802E9}"/>
    <dgm:cxn modelId="{D41B0C33-6C33-438D-A6AE-739001F75FAC}" type="presOf" srcId="{B7634271-B48C-4785-9D5B-941895632491}" destId="{0697D767-A019-41B1-9F90-245B7EAD5EE0}" srcOrd="0" destOrd="0" presId="urn:microsoft.com/office/officeart/2005/8/layout/vList2"/>
    <dgm:cxn modelId="{A65A5D69-57A7-4483-A59B-BBC65A2735A9}" type="presOf" srcId="{FCD9D9E2-268D-435D-AD6E-F0F62E6A9485}" destId="{BDE937BA-88DA-4000-9A41-088872994681}" srcOrd="0" destOrd="0" presId="urn:microsoft.com/office/officeart/2005/8/layout/vList2"/>
    <dgm:cxn modelId="{CCC5FE6A-5E96-4344-BE7C-A60FD2BDE68C}" srcId="{6BE3AB78-BAA5-4827-A5D4-C9BBE5982B79}" destId="{B7634271-B48C-4785-9D5B-941895632491}" srcOrd="1" destOrd="0" parTransId="{B1715D45-8AB7-45D4-AACF-B0C4185BA5A3}" sibTransId="{BD20052A-3EEC-4212-8F44-66CC0E494F01}"/>
    <dgm:cxn modelId="{4BDA8655-EBB7-4A48-A64D-083166174B1A}" type="presOf" srcId="{6BE3AB78-BAA5-4827-A5D4-C9BBE5982B79}" destId="{E31E0644-7612-431E-9BB2-EEB888C6B466}" srcOrd="0" destOrd="0" presId="urn:microsoft.com/office/officeart/2005/8/layout/vList2"/>
    <dgm:cxn modelId="{0459DA9A-FA9C-4B34-AC7A-D0582F1C8149}" srcId="{6BE3AB78-BAA5-4827-A5D4-C9BBE5982B79}" destId="{CC5F387A-812A-4748-AA1C-FCFA5B2E2CC0}" srcOrd="2" destOrd="0" parTransId="{04026371-6D31-4D1A-8395-914F632548E5}" sibTransId="{14FBAEF6-8F98-43C5-A351-9ADF3CB91FED}"/>
    <dgm:cxn modelId="{EF2544E4-1C17-43CD-AB83-9D5EDCF70DD1}" type="presOf" srcId="{CC5F387A-812A-4748-AA1C-FCFA5B2E2CC0}" destId="{41B097C7-505E-4669-9A97-E0A2C2E6323A}" srcOrd="0" destOrd="0" presId="urn:microsoft.com/office/officeart/2005/8/layout/vList2"/>
    <dgm:cxn modelId="{9E83A771-7417-4F85-891A-BF4E09894977}" type="presParOf" srcId="{E31E0644-7612-431E-9BB2-EEB888C6B466}" destId="{BDE937BA-88DA-4000-9A41-088872994681}" srcOrd="0" destOrd="0" presId="urn:microsoft.com/office/officeart/2005/8/layout/vList2"/>
    <dgm:cxn modelId="{F7768F5F-9AD3-49FE-A42A-83FFEEB8B5A0}" type="presParOf" srcId="{E31E0644-7612-431E-9BB2-EEB888C6B466}" destId="{02AD3CAC-DC20-4A93-9BB2-76F271C24E14}" srcOrd="1" destOrd="0" presId="urn:microsoft.com/office/officeart/2005/8/layout/vList2"/>
    <dgm:cxn modelId="{A78C3D11-3E52-4B0D-A2C6-B1625BDB68A5}" type="presParOf" srcId="{E31E0644-7612-431E-9BB2-EEB888C6B466}" destId="{0697D767-A019-41B1-9F90-245B7EAD5EE0}" srcOrd="2" destOrd="0" presId="urn:microsoft.com/office/officeart/2005/8/layout/vList2"/>
    <dgm:cxn modelId="{39B1680E-323F-4B58-BF14-5061D61727C4}" type="presParOf" srcId="{E31E0644-7612-431E-9BB2-EEB888C6B466}" destId="{CA65C648-0E21-4C4A-B79F-5C18E7B520BA}" srcOrd="3" destOrd="0" presId="urn:microsoft.com/office/officeart/2005/8/layout/vList2"/>
    <dgm:cxn modelId="{74F12000-F501-48CA-A9FE-745316380763}" type="presParOf" srcId="{E31E0644-7612-431E-9BB2-EEB888C6B466}" destId="{41B097C7-505E-4669-9A97-E0A2C2E632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449F253-D8C8-4D84-A4D2-E201A50E279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6AA81195-D533-41B4-B10F-5D2A83962206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Your role as a care worker</a:t>
          </a:r>
          <a:endParaRPr lang="en-AU" sz="2000" dirty="0"/>
        </a:p>
      </dgm:t>
    </dgm:pt>
    <dgm:pt modelId="{0998EB92-6939-4230-95F8-C6FA64A11AD8}" type="parTrans" cxnId="{B198E9DC-C713-4211-B583-41A2F10E5F6B}">
      <dgm:prSet/>
      <dgm:spPr/>
      <dgm:t>
        <a:bodyPr/>
        <a:lstStyle/>
        <a:p>
          <a:endParaRPr lang="en-AU"/>
        </a:p>
      </dgm:t>
    </dgm:pt>
    <dgm:pt modelId="{FC628709-FBB8-4889-BFAA-859A2B4C9896}" type="sibTrans" cxnId="{B198E9DC-C713-4211-B583-41A2F10E5F6B}">
      <dgm:prSet/>
      <dgm:spPr/>
      <dgm:t>
        <a:bodyPr/>
        <a:lstStyle/>
        <a:p>
          <a:endParaRPr lang="en-AU"/>
        </a:p>
      </dgm:t>
    </dgm:pt>
    <dgm:pt modelId="{97AD7483-12F4-49A1-B0DC-0E489A492079}">
      <dgm:prSet custT="1"/>
      <dgm:spPr>
        <a:solidFill>
          <a:srgbClr val="39C5C5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Working in a person's home</a:t>
          </a:r>
        </a:p>
      </dgm:t>
    </dgm:pt>
    <dgm:pt modelId="{A1788EC6-14D3-42D1-9265-71C69DBA83E3}" type="parTrans" cxnId="{4A14EC48-E0FE-445D-9B3E-B9E54BB75E86}">
      <dgm:prSet/>
      <dgm:spPr/>
      <dgm:t>
        <a:bodyPr/>
        <a:lstStyle/>
        <a:p>
          <a:endParaRPr lang="en-AU"/>
        </a:p>
      </dgm:t>
    </dgm:pt>
    <dgm:pt modelId="{CA61ECE0-A828-4149-8CC3-41482A8087C1}" type="sibTrans" cxnId="{4A14EC48-E0FE-445D-9B3E-B9E54BB75E86}">
      <dgm:prSet/>
      <dgm:spPr/>
      <dgm:t>
        <a:bodyPr/>
        <a:lstStyle/>
        <a:p>
          <a:endParaRPr lang="en-AU"/>
        </a:p>
      </dgm:t>
    </dgm:pt>
    <dgm:pt modelId="{5D2B220A-AF18-40C8-99D1-0DB8F0E1DD24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Assisting a person to engage outside their regular setting</a:t>
          </a:r>
        </a:p>
      </dgm:t>
    </dgm:pt>
    <dgm:pt modelId="{54BAAAFE-D4AD-4DFE-8834-8BB2F68A0E78}" type="parTrans" cxnId="{4C91BA97-AF46-400C-91AE-A27E4EBA02EE}">
      <dgm:prSet/>
      <dgm:spPr/>
      <dgm:t>
        <a:bodyPr/>
        <a:lstStyle/>
        <a:p>
          <a:endParaRPr lang="en-AU"/>
        </a:p>
      </dgm:t>
    </dgm:pt>
    <dgm:pt modelId="{47B7680A-10C9-495D-8E60-854123F6F514}" type="sibTrans" cxnId="{4C91BA97-AF46-400C-91AE-A27E4EBA02EE}">
      <dgm:prSet/>
      <dgm:spPr/>
      <dgm:t>
        <a:bodyPr/>
        <a:lstStyle/>
        <a:p>
          <a:endParaRPr lang="en-AU"/>
        </a:p>
      </dgm:t>
    </dgm:pt>
    <dgm:pt modelId="{FF6B3010-CD38-4114-AB8B-12AB3268C8F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Planning an activity</a:t>
          </a:r>
          <a:endParaRPr lang="en-US" sz="2000" dirty="0"/>
        </a:p>
      </dgm:t>
    </dgm:pt>
    <dgm:pt modelId="{3554CD8F-646F-4273-A0A5-997F511632AF}" type="parTrans" cxnId="{B4AEA445-B6D1-4766-B912-60716083DB54}">
      <dgm:prSet/>
      <dgm:spPr/>
      <dgm:t>
        <a:bodyPr/>
        <a:lstStyle/>
        <a:p>
          <a:endParaRPr lang="en-AU"/>
        </a:p>
      </dgm:t>
    </dgm:pt>
    <dgm:pt modelId="{DB33865E-3E9E-4F17-99B9-325391A84DE5}" type="sibTrans" cxnId="{B4AEA445-B6D1-4766-B912-60716083DB54}">
      <dgm:prSet/>
      <dgm:spPr/>
      <dgm:t>
        <a:bodyPr/>
        <a:lstStyle/>
        <a:p>
          <a:endParaRPr lang="en-AU"/>
        </a:p>
      </dgm:t>
    </dgm:pt>
    <dgm:pt modelId="{2915B2EF-6122-4CDE-8B00-3B7DD96C42B0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Medication</a:t>
          </a:r>
          <a:endParaRPr lang="en-US" sz="2000" dirty="0"/>
        </a:p>
      </dgm:t>
    </dgm:pt>
    <dgm:pt modelId="{0FCE95CE-F5BE-4978-9B5F-6E2CE06E777A}" type="parTrans" cxnId="{2A65371B-DE99-4547-ABA7-AA01A0641B81}">
      <dgm:prSet/>
      <dgm:spPr/>
      <dgm:t>
        <a:bodyPr/>
        <a:lstStyle/>
        <a:p>
          <a:endParaRPr lang="en-AU"/>
        </a:p>
      </dgm:t>
    </dgm:pt>
    <dgm:pt modelId="{8B676D41-3109-4C2B-9B8A-75D62251FDEA}" type="sibTrans" cxnId="{2A65371B-DE99-4547-ABA7-AA01A0641B81}">
      <dgm:prSet/>
      <dgm:spPr/>
      <dgm:t>
        <a:bodyPr/>
        <a:lstStyle/>
        <a:p>
          <a:endParaRPr lang="en-AU"/>
        </a:p>
      </dgm:t>
    </dgm:pt>
    <dgm:pt modelId="{5BAD91D6-6DCE-4A24-A88C-F9D07D02E300}" type="pres">
      <dgm:prSet presAssocID="{4449F253-D8C8-4D84-A4D2-E201A50E279F}" presName="linear" presStyleCnt="0">
        <dgm:presLayoutVars>
          <dgm:dir/>
          <dgm:animLvl val="lvl"/>
          <dgm:resizeHandles val="exact"/>
        </dgm:presLayoutVars>
      </dgm:prSet>
      <dgm:spPr/>
    </dgm:pt>
    <dgm:pt modelId="{DEAE117D-C650-45F6-9D19-837375B8650C}" type="pres">
      <dgm:prSet presAssocID="{6AA81195-D533-41B4-B10F-5D2A83962206}" presName="parentLin" presStyleCnt="0"/>
      <dgm:spPr/>
    </dgm:pt>
    <dgm:pt modelId="{FE518AA6-88C9-41E4-BA72-B5A928EC5830}" type="pres">
      <dgm:prSet presAssocID="{6AA81195-D533-41B4-B10F-5D2A83962206}" presName="parentLeftMargin" presStyleLbl="node1" presStyleIdx="0" presStyleCnt="5"/>
      <dgm:spPr/>
    </dgm:pt>
    <dgm:pt modelId="{4B1C6950-055E-4B32-AA40-54C8335225AA}" type="pres">
      <dgm:prSet presAssocID="{6AA81195-D533-41B4-B10F-5D2A83962206}" presName="parentText" presStyleLbl="node1" presStyleIdx="0" presStyleCnt="5" custScaleX="107713">
        <dgm:presLayoutVars>
          <dgm:chMax val="0"/>
          <dgm:bulletEnabled val="1"/>
        </dgm:presLayoutVars>
      </dgm:prSet>
      <dgm:spPr/>
    </dgm:pt>
    <dgm:pt modelId="{1CD6EECB-52AA-49E8-A985-F7CE2D984643}" type="pres">
      <dgm:prSet presAssocID="{6AA81195-D533-41B4-B10F-5D2A83962206}" presName="negativeSpace" presStyleCnt="0"/>
      <dgm:spPr/>
    </dgm:pt>
    <dgm:pt modelId="{16D21F71-4A43-4681-94E2-DF1346C05B64}" type="pres">
      <dgm:prSet presAssocID="{6AA81195-D533-41B4-B10F-5D2A83962206}" presName="childText" presStyleLbl="conFgAcc1" presStyleIdx="0" presStyleCnt="5">
        <dgm:presLayoutVars>
          <dgm:bulletEnabled val="1"/>
        </dgm:presLayoutVars>
      </dgm:prSet>
      <dgm:spPr/>
    </dgm:pt>
    <dgm:pt modelId="{FDCC4BB0-6F11-4C4B-B435-5F2371D80236}" type="pres">
      <dgm:prSet presAssocID="{FC628709-FBB8-4889-BFAA-859A2B4C9896}" presName="spaceBetweenRectangles" presStyleCnt="0"/>
      <dgm:spPr/>
    </dgm:pt>
    <dgm:pt modelId="{D985F0EE-FF98-473F-8CBB-1939BBAED7D1}" type="pres">
      <dgm:prSet presAssocID="{97AD7483-12F4-49A1-B0DC-0E489A492079}" presName="parentLin" presStyleCnt="0"/>
      <dgm:spPr/>
    </dgm:pt>
    <dgm:pt modelId="{245F48C8-E163-4F89-BECD-D196BBC4555F}" type="pres">
      <dgm:prSet presAssocID="{97AD7483-12F4-49A1-B0DC-0E489A492079}" presName="parentLeftMargin" presStyleLbl="node1" presStyleIdx="0" presStyleCnt="5"/>
      <dgm:spPr/>
    </dgm:pt>
    <dgm:pt modelId="{7FB0DCB2-EF5E-4C6B-B08C-912F12A265E7}" type="pres">
      <dgm:prSet presAssocID="{97AD7483-12F4-49A1-B0DC-0E489A492079}" presName="parentText" presStyleLbl="node1" presStyleIdx="1" presStyleCnt="5" custScaleX="107713">
        <dgm:presLayoutVars>
          <dgm:chMax val="0"/>
          <dgm:bulletEnabled val="1"/>
        </dgm:presLayoutVars>
      </dgm:prSet>
      <dgm:spPr/>
    </dgm:pt>
    <dgm:pt modelId="{73F2E511-46A2-4D69-8F96-B9087A2136E9}" type="pres">
      <dgm:prSet presAssocID="{97AD7483-12F4-49A1-B0DC-0E489A492079}" presName="negativeSpace" presStyleCnt="0"/>
      <dgm:spPr/>
    </dgm:pt>
    <dgm:pt modelId="{931BD20F-B24B-4032-84AA-DD6145B5918D}" type="pres">
      <dgm:prSet presAssocID="{97AD7483-12F4-49A1-B0DC-0E489A492079}" presName="childText" presStyleLbl="conFgAcc1" presStyleIdx="1" presStyleCnt="5">
        <dgm:presLayoutVars>
          <dgm:bulletEnabled val="1"/>
        </dgm:presLayoutVars>
      </dgm:prSet>
      <dgm:spPr/>
    </dgm:pt>
    <dgm:pt modelId="{EF50EA99-BA56-4CDD-A498-692688702CFE}" type="pres">
      <dgm:prSet presAssocID="{CA61ECE0-A828-4149-8CC3-41482A8087C1}" presName="spaceBetweenRectangles" presStyleCnt="0"/>
      <dgm:spPr/>
    </dgm:pt>
    <dgm:pt modelId="{B2BC5EF0-A4D1-4A7F-945F-145C7AAE3158}" type="pres">
      <dgm:prSet presAssocID="{5D2B220A-AF18-40C8-99D1-0DB8F0E1DD24}" presName="parentLin" presStyleCnt="0"/>
      <dgm:spPr/>
    </dgm:pt>
    <dgm:pt modelId="{E2BFD277-BB52-43F0-8F7E-23F9654AE9F0}" type="pres">
      <dgm:prSet presAssocID="{5D2B220A-AF18-40C8-99D1-0DB8F0E1DD24}" presName="parentLeftMargin" presStyleLbl="node1" presStyleIdx="1" presStyleCnt="5"/>
      <dgm:spPr/>
    </dgm:pt>
    <dgm:pt modelId="{BC6DAAA3-ADCD-47D3-A804-A4C64E77B5F1}" type="pres">
      <dgm:prSet presAssocID="{5D2B220A-AF18-40C8-99D1-0DB8F0E1DD24}" presName="parentText" presStyleLbl="node1" presStyleIdx="2" presStyleCnt="5" custScaleX="107713">
        <dgm:presLayoutVars>
          <dgm:chMax val="0"/>
          <dgm:bulletEnabled val="1"/>
        </dgm:presLayoutVars>
      </dgm:prSet>
      <dgm:spPr/>
    </dgm:pt>
    <dgm:pt modelId="{EAC56655-DDD3-468A-9883-CACABD82F842}" type="pres">
      <dgm:prSet presAssocID="{5D2B220A-AF18-40C8-99D1-0DB8F0E1DD24}" presName="negativeSpace" presStyleCnt="0"/>
      <dgm:spPr/>
    </dgm:pt>
    <dgm:pt modelId="{F002CCF4-8138-440A-BDCE-341D948560A6}" type="pres">
      <dgm:prSet presAssocID="{5D2B220A-AF18-40C8-99D1-0DB8F0E1DD24}" presName="childText" presStyleLbl="conFgAcc1" presStyleIdx="2" presStyleCnt="5">
        <dgm:presLayoutVars>
          <dgm:bulletEnabled val="1"/>
        </dgm:presLayoutVars>
      </dgm:prSet>
      <dgm:spPr/>
    </dgm:pt>
    <dgm:pt modelId="{65ACACF7-0903-4C89-A1BA-A4D5ED8AABD7}" type="pres">
      <dgm:prSet presAssocID="{47B7680A-10C9-495D-8E60-854123F6F514}" presName="spaceBetweenRectangles" presStyleCnt="0"/>
      <dgm:spPr/>
    </dgm:pt>
    <dgm:pt modelId="{70B1F3F6-8316-40F0-B06C-1427EAB44B6E}" type="pres">
      <dgm:prSet presAssocID="{FF6B3010-CD38-4114-AB8B-12AB3268C8FD}" presName="parentLin" presStyleCnt="0"/>
      <dgm:spPr/>
    </dgm:pt>
    <dgm:pt modelId="{93EB4D6B-63E5-4D75-995C-983591895C8E}" type="pres">
      <dgm:prSet presAssocID="{FF6B3010-CD38-4114-AB8B-12AB3268C8FD}" presName="parentLeftMargin" presStyleLbl="node1" presStyleIdx="2" presStyleCnt="5"/>
      <dgm:spPr/>
    </dgm:pt>
    <dgm:pt modelId="{D550835F-F067-42D1-99BA-0F62F0D69EB8}" type="pres">
      <dgm:prSet presAssocID="{FF6B3010-CD38-4114-AB8B-12AB3268C8FD}" presName="parentText" presStyleLbl="node1" presStyleIdx="3" presStyleCnt="5" custScaleX="107713">
        <dgm:presLayoutVars>
          <dgm:chMax val="0"/>
          <dgm:bulletEnabled val="1"/>
        </dgm:presLayoutVars>
      </dgm:prSet>
      <dgm:spPr/>
    </dgm:pt>
    <dgm:pt modelId="{325E1D72-3EE4-406C-8D6A-49982161291C}" type="pres">
      <dgm:prSet presAssocID="{FF6B3010-CD38-4114-AB8B-12AB3268C8FD}" presName="negativeSpace" presStyleCnt="0"/>
      <dgm:spPr/>
    </dgm:pt>
    <dgm:pt modelId="{34F85017-E6B3-44A7-BAC0-A39DCF5D626C}" type="pres">
      <dgm:prSet presAssocID="{FF6B3010-CD38-4114-AB8B-12AB3268C8FD}" presName="childText" presStyleLbl="conFgAcc1" presStyleIdx="3" presStyleCnt="5">
        <dgm:presLayoutVars>
          <dgm:bulletEnabled val="1"/>
        </dgm:presLayoutVars>
      </dgm:prSet>
      <dgm:spPr/>
    </dgm:pt>
    <dgm:pt modelId="{17D9BEF6-5579-4BB2-BA94-351F11575993}" type="pres">
      <dgm:prSet presAssocID="{DB33865E-3E9E-4F17-99B9-325391A84DE5}" presName="spaceBetweenRectangles" presStyleCnt="0"/>
      <dgm:spPr/>
    </dgm:pt>
    <dgm:pt modelId="{1A16E022-2F69-4135-B26C-D45B3227F0EB}" type="pres">
      <dgm:prSet presAssocID="{2915B2EF-6122-4CDE-8B00-3B7DD96C42B0}" presName="parentLin" presStyleCnt="0"/>
      <dgm:spPr/>
    </dgm:pt>
    <dgm:pt modelId="{5D345479-C7CD-4401-B8ED-277D83A71D91}" type="pres">
      <dgm:prSet presAssocID="{2915B2EF-6122-4CDE-8B00-3B7DD96C42B0}" presName="parentLeftMargin" presStyleLbl="node1" presStyleIdx="3" presStyleCnt="5"/>
      <dgm:spPr/>
    </dgm:pt>
    <dgm:pt modelId="{1794E733-DACB-4FEA-8A78-8F4225C2F5C9}" type="pres">
      <dgm:prSet presAssocID="{2915B2EF-6122-4CDE-8B00-3B7DD96C42B0}" presName="parentText" presStyleLbl="node1" presStyleIdx="4" presStyleCnt="5" custScaleX="107713">
        <dgm:presLayoutVars>
          <dgm:chMax val="0"/>
          <dgm:bulletEnabled val="1"/>
        </dgm:presLayoutVars>
      </dgm:prSet>
      <dgm:spPr/>
    </dgm:pt>
    <dgm:pt modelId="{B693A80C-A931-43FF-B373-535AC96B5489}" type="pres">
      <dgm:prSet presAssocID="{2915B2EF-6122-4CDE-8B00-3B7DD96C42B0}" presName="negativeSpace" presStyleCnt="0"/>
      <dgm:spPr/>
    </dgm:pt>
    <dgm:pt modelId="{75B7F2C0-AD03-461D-B671-B366AA36273F}" type="pres">
      <dgm:prSet presAssocID="{2915B2EF-6122-4CDE-8B00-3B7DD96C42B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108F406-67D0-4F0D-845A-77BF886EC8CC}" type="presOf" srcId="{FF6B3010-CD38-4114-AB8B-12AB3268C8FD}" destId="{93EB4D6B-63E5-4D75-995C-983591895C8E}" srcOrd="0" destOrd="0" presId="urn:microsoft.com/office/officeart/2005/8/layout/list1"/>
    <dgm:cxn modelId="{E12D6B18-2808-4EE8-B054-2B2D2CDA8A92}" type="presOf" srcId="{6AA81195-D533-41B4-B10F-5D2A83962206}" destId="{FE518AA6-88C9-41E4-BA72-B5A928EC5830}" srcOrd="0" destOrd="0" presId="urn:microsoft.com/office/officeart/2005/8/layout/list1"/>
    <dgm:cxn modelId="{D745A71A-BD5F-44B3-A94F-76E9C5FF463E}" type="presOf" srcId="{2915B2EF-6122-4CDE-8B00-3B7DD96C42B0}" destId="{5D345479-C7CD-4401-B8ED-277D83A71D91}" srcOrd="0" destOrd="0" presId="urn:microsoft.com/office/officeart/2005/8/layout/list1"/>
    <dgm:cxn modelId="{2A65371B-DE99-4547-ABA7-AA01A0641B81}" srcId="{4449F253-D8C8-4D84-A4D2-E201A50E279F}" destId="{2915B2EF-6122-4CDE-8B00-3B7DD96C42B0}" srcOrd="4" destOrd="0" parTransId="{0FCE95CE-F5BE-4978-9B5F-6E2CE06E777A}" sibTransId="{8B676D41-3109-4C2B-9B8A-75D62251FDEA}"/>
    <dgm:cxn modelId="{F739BD3A-09AE-4D72-96E9-AA18C2C1B4F0}" type="presOf" srcId="{FF6B3010-CD38-4114-AB8B-12AB3268C8FD}" destId="{D550835F-F067-42D1-99BA-0F62F0D69EB8}" srcOrd="1" destOrd="0" presId="urn:microsoft.com/office/officeart/2005/8/layout/list1"/>
    <dgm:cxn modelId="{ED9AE660-2D22-4FFA-9865-8D6CA1BFB885}" type="presOf" srcId="{6AA81195-D533-41B4-B10F-5D2A83962206}" destId="{4B1C6950-055E-4B32-AA40-54C8335225AA}" srcOrd="1" destOrd="0" presId="urn:microsoft.com/office/officeart/2005/8/layout/list1"/>
    <dgm:cxn modelId="{B4AEA445-B6D1-4766-B912-60716083DB54}" srcId="{4449F253-D8C8-4D84-A4D2-E201A50E279F}" destId="{FF6B3010-CD38-4114-AB8B-12AB3268C8FD}" srcOrd="3" destOrd="0" parTransId="{3554CD8F-646F-4273-A0A5-997F511632AF}" sibTransId="{DB33865E-3E9E-4F17-99B9-325391A84DE5}"/>
    <dgm:cxn modelId="{4A14EC48-E0FE-445D-9B3E-B9E54BB75E86}" srcId="{4449F253-D8C8-4D84-A4D2-E201A50E279F}" destId="{97AD7483-12F4-49A1-B0DC-0E489A492079}" srcOrd="1" destOrd="0" parTransId="{A1788EC6-14D3-42D1-9265-71C69DBA83E3}" sibTransId="{CA61ECE0-A828-4149-8CC3-41482A8087C1}"/>
    <dgm:cxn modelId="{8410DB6C-F34A-4BB4-849C-5161D2818162}" type="presOf" srcId="{5D2B220A-AF18-40C8-99D1-0DB8F0E1DD24}" destId="{E2BFD277-BB52-43F0-8F7E-23F9654AE9F0}" srcOrd="0" destOrd="0" presId="urn:microsoft.com/office/officeart/2005/8/layout/list1"/>
    <dgm:cxn modelId="{F40A0355-164B-41F0-BB60-2616B9BF9A39}" type="presOf" srcId="{97AD7483-12F4-49A1-B0DC-0E489A492079}" destId="{7FB0DCB2-EF5E-4C6B-B08C-912F12A265E7}" srcOrd="1" destOrd="0" presId="urn:microsoft.com/office/officeart/2005/8/layout/list1"/>
    <dgm:cxn modelId="{B7D8B58C-05C2-48BE-A726-009D6B4C5D12}" type="presOf" srcId="{2915B2EF-6122-4CDE-8B00-3B7DD96C42B0}" destId="{1794E733-DACB-4FEA-8A78-8F4225C2F5C9}" srcOrd="1" destOrd="0" presId="urn:microsoft.com/office/officeart/2005/8/layout/list1"/>
    <dgm:cxn modelId="{4C91BA97-AF46-400C-91AE-A27E4EBA02EE}" srcId="{4449F253-D8C8-4D84-A4D2-E201A50E279F}" destId="{5D2B220A-AF18-40C8-99D1-0DB8F0E1DD24}" srcOrd="2" destOrd="0" parTransId="{54BAAAFE-D4AD-4DFE-8834-8BB2F68A0E78}" sibTransId="{47B7680A-10C9-495D-8E60-854123F6F514}"/>
    <dgm:cxn modelId="{30546FA0-E682-478E-BCF9-E1394BDC7398}" type="presOf" srcId="{97AD7483-12F4-49A1-B0DC-0E489A492079}" destId="{245F48C8-E163-4F89-BECD-D196BBC4555F}" srcOrd="0" destOrd="0" presId="urn:microsoft.com/office/officeart/2005/8/layout/list1"/>
    <dgm:cxn modelId="{F9C444BD-6E24-4259-9BF8-DB0F374AD65D}" type="presOf" srcId="{4449F253-D8C8-4D84-A4D2-E201A50E279F}" destId="{5BAD91D6-6DCE-4A24-A88C-F9D07D02E300}" srcOrd="0" destOrd="0" presId="urn:microsoft.com/office/officeart/2005/8/layout/list1"/>
    <dgm:cxn modelId="{80B2EFC5-53F7-4743-9D41-73C26550A726}" type="presOf" srcId="{5D2B220A-AF18-40C8-99D1-0DB8F0E1DD24}" destId="{BC6DAAA3-ADCD-47D3-A804-A4C64E77B5F1}" srcOrd="1" destOrd="0" presId="urn:microsoft.com/office/officeart/2005/8/layout/list1"/>
    <dgm:cxn modelId="{B198E9DC-C713-4211-B583-41A2F10E5F6B}" srcId="{4449F253-D8C8-4D84-A4D2-E201A50E279F}" destId="{6AA81195-D533-41B4-B10F-5D2A83962206}" srcOrd="0" destOrd="0" parTransId="{0998EB92-6939-4230-95F8-C6FA64A11AD8}" sibTransId="{FC628709-FBB8-4889-BFAA-859A2B4C9896}"/>
    <dgm:cxn modelId="{B4A14F38-D840-470E-ACAC-9F655D262459}" type="presParOf" srcId="{5BAD91D6-6DCE-4A24-A88C-F9D07D02E300}" destId="{DEAE117D-C650-45F6-9D19-837375B8650C}" srcOrd="0" destOrd="0" presId="urn:microsoft.com/office/officeart/2005/8/layout/list1"/>
    <dgm:cxn modelId="{60653F4F-2AC7-4BB3-AFCB-90F3D24557FE}" type="presParOf" srcId="{DEAE117D-C650-45F6-9D19-837375B8650C}" destId="{FE518AA6-88C9-41E4-BA72-B5A928EC5830}" srcOrd="0" destOrd="0" presId="urn:microsoft.com/office/officeart/2005/8/layout/list1"/>
    <dgm:cxn modelId="{9954646E-E169-4253-9414-0038EA9962E2}" type="presParOf" srcId="{DEAE117D-C650-45F6-9D19-837375B8650C}" destId="{4B1C6950-055E-4B32-AA40-54C8335225AA}" srcOrd="1" destOrd="0" presId="urn:microsoft.com/office/officeart/2005/8/layout/list1"/>
    <dgm:cxn modelId="{9D80BF57-5E9C-4E60-95FD-183239CFE540}" type="presParOf" srcId="{5BAD91D6-6DCE-4A24-A88C-F9D07D02E300}" destId="{1CD6EECB-52AA-49E8-A985-F7CE2D984643}" srcOrd="1" destOrd="0" presId="urn:microsoft.com/office/officeart/2005/8/layout/list1"/>
    <dgm:cxn modelId="{CBE59631-0B84-48B8-8A01-F19BEEE359A0}" type="presParOf" srcId="{5BAD91D6-6DCE-4A24-A88C-F9D07D02E300}" destId="{16D21F71-4A43-4681-94E2-DF1346C05B64}" srcOrd="2" destOrd="0" presId="urn:microsoft.com/office/officeart/2005/8/layout/list1"/>
    <dgm:cxn modelId="{89F3555C-C2B3-4611-BE13-071F74F75E28}" type="presParOf" srcId="{5BAD91D6-6DCE-4A24-A88C-F9D07D02E300}" destId="{FDCC4BB0-6F11-4C4B-B435-5F2371D80236}" srcOrd="3" destOrd="0" presId="urn:microsoft.com/office/officeart/2005/8/layout/list1"/>
    <dgm:cxn modelId="{24BAE126-F69A-489C-91F0-2709F4D422C2}" type="presParOf" srcId="{5BAD91D6-6DCE-4A24-A88C-F9D07D02E300}" destId="{D985F0EE-FF98-473F-8CBB-1939BBAED7D1}" srcOrd="4" destOrd="0" presId="urn:microsoft.com/office/officeart/2005/8/layout/list1"/>
    <dgm:cxn modelId="{75ED824E-343A-4620-9918-416991DD2DE3}" type="presParOf" srcId="{D985F0EE-FF98-473F-8CBB-1939BBAED7D1}" destId="{245F48C8-E163-4F89-BECD-D196BBC4555F}" srcOrd="0" destOrd="0" presId="urn:microsoft.com/office/officeart/2005/8/layout/list1"/>
    <dgm:cxn modelId="{B14A8D75-E0CF-45EB-8BA1-59FD9B9B0050}" type="presParOf" srcId="{D985F0EE-FF98-473F-8CBB-1939BBAED7D1}" destId="{7FB0DCB2-EF5E-4C6B-B08C-912F12A265E7}" srcOrd="1" destOrd="0" presId="urn:microsoft.com/office/officeart/2005/8/layout/list1"/>
    <dgm:cxn modelId="{C45E4F6F-D196-40A1-95E6-60F5D0E833C1}" type="presParOf" srcId="{5BAD91D6-6DCE-4A24-A88C-F9D07D02E300}" destId="{73F2E511-46A2-4D69-8F96-B9087A2136E9}" srcOrd="5" destOrd="0" presId="urn:microsoft.com/office/officeart/2005/8/layout/list1"/>
    <dgm:cxn modelId="{2B62E0B7-33A4-44BD-A810-99B368A888A8}" type="presParOf" srcId="{5BAD91D6-6DCE-4A24-A88C-F9D07D02E300}" destId="{931BD20F-B24B-4032-84AA-DD6145B5918D}" srcOrd="6" destOrd="0" presId="urn:microsoft.com/office/officeart/2005/8/layout/list1"/>
    <dgm:cxn modelId="{5EEF8037-7C5E-4EAD-B3BB-25F1FF7615DE}" type="presParOf" srcId="{5BAD91D6-6DCE-4A24-A88C-F9D07D02E300}" destId="{EF50EA99-BA56-4CDD-A498-692688702CFE}" srcOrd="7" destOrd="0" presId="urn:microsoft.com/office/officeart/2005/8/layout/list1"/>
    <dgm:cxn modelId="{D1A724F8-FD48-4FC3-ADBF-BB95DB210841}" type="presParOf" srcId="{5BAD91D6-6DCE-4A24-A88C-F9D07D02E300}" destId="{B2BC5EF0-A4D1-4A7F-945F-145C7AAE3158}" srcOrd="8" destOrd="0" presId="urn:microsoft.com/office/officeart/2005/8/layout/list1"/>
    <dgm:cxn modelId="{61296543-8ACD-410F-91CE-784D435C3285}" type="presParOf" srcId="{B2BC5EF0-A4D1-4A7F-945F-145C7AAE3158}" destId="{E2BFD277-BB52-43F0-8F7E-23F9654AE9F0}" srcOrd="0" destOrd="0" presId="urn:microsoft.com/office/officeart/2005/8/layout/list1"/>
    <dgm:cxn modelId="{78BE5D39-4F69-486F-954D-5B0648522851}" type="presParOf" srcId="{B2BC5EF0-A4D1-4A7F-945F-145C7AAE3158}" destId="{BC6DAAA3-ADCD-47D3-A804-A4C64E77B5F1}" srcOrd="1" destOrd="0" presId="urn:microsoft.com/office/officeart/2005/8/layout/list1"/>
    <dgm:cxn modelId="{350A0425-B318-4D96-B615-E9A638F7B8A6}" type="presParOf" srcId="{5BAD91D6-6DCE-4A24-A88C-F9D07D02E300}" destId="{EAC56655-DDD3-468A-9883-CACABD82F842}" srcOrd="9" destOrd="0" presId="urn:microsoft.com/office/officeart/2005/8/layout/list1"/>
    <dgm:cxn modelId="{FEB3421A-B048-4966-B0ED-5DA5273CA72A}" type="presParOf" srcId="{5BAD91D6-6DCE-4A24-A88C-F9D07D02E300}" destId="{F002CCF4-8138-440A-BDCE-341D948560A6}" srcOrd="10" destOrd="0" presId="urn:microsoft.com/office/officeart/2005/8/layout/list1"/>
    <dgm:cxn modelId="{F3F0A5A9-A0F1-475B-8F1C-67AB7FB60BD3}" type="presParOf" srcId="{5BAD91D6-6DCE-4A24-A88C-F9D07D02E300}" destId="{65ACACF7-0903-4C89-A1BA-A4D5ED8AABD7}" srcOrd="11" destOrd="0" presId="urn:microsoft.com/office/officeart/2005/8/layout/list1"/>
    <dgm:cxn modelId="{9530F67C-0FDE-4165-B850-315114AD24A7}" type="presParOf" srcId="{5BAD91D6-6DCE-4A24-A88C-F9D07D02E300}" destId="{70B1F3F6-8316-40F0-B06C-1427EAB44B6E}" srcOrd="12" destOrd="0" presId="urn:microsoft.com/office/officeart/2005/8/layout/list1"/>
    <dgm:cxn modelId="{8D4BF73C-B47C-4BC3-B0C1-7F851C1AAF1D}" type="presParOf" srcId="{70B1F3F6-8316-40F0-B06C-1427EAB44B6E}" destId="{93EB4D6B-63E5-4D75-995C-983591895C8E}" srcOrd="0" destOrd="0" presId="urn:microsoft.com/office/officeart/2005/8/layout/list1"/>
    <dgm:cxn modelId="{F956B14E-165A-45E6-AF6A-BA39ED48695E}" type="presParOf" srcId="{70B1F3F6-8316-40F0-B06C-1427EAB44B6E}" destId="{D550835F-F067-42D1-99BA-0F62F0D69EB8}" srcOrd="1" destOrd="0" presId="urn:microsoft.com/office/officeart/2005/8/layout/list1"/>
    <dgm:cxn modelId="{0B8A09E2-543B-431F-9FD5-91A5374E4A5F}" type="presParOf" srcId="{5BAD91D6-6DCE-4A24-A88C-F9D07D02E300}" destId="{325E1D72-3EE4-406C-8D6A-49982161291C}" srcOrd="13" destOrd="0" presId="urn:microsoft.com/office/officeart/2005/8/layout/list1"/>
    <dgm:cxn modelId="{FA3AEC06-D020-4CB2-BA36-1F7977D9AD70}" type="presParOf" srcId="{5BAD91D6-6DCE-4A24-A88C-F9D07D02E300}" destId="{34F85017-E6B3-44A7-BAC0-A39DCF5D626C}" srcOrd="14" destOrd="0" presId="urn:microsoft.com/office/officeart/2005/8/layout/list1"/>
    <dgm:cxn modelId="{AB8A1CE3-DF23-4EB8-B46A-22B2CCEBCC6D}" type="presParOf" srcId="{5BAD91D6-6DCE-4A24-A88C-F9D07D02E300}" destId="{17D9BEF6-5579-4BB2-BA94-351F11575993}" srcOrd="15" destOrd="0" presId="urn:microsoft.com/office/officeart/2005/8/layout/list1"/>
    <dgm:cxn modelId="{203CA1D4-511C-4EBF-A77A-E64C4BDADBC1}" type="presParOf" srcId="{5BAD91D6-6DCE-4A24-A88C-F9D07D02E300}" destId="{1A16E022-2F69-4135-B26C-D45B3227F0EB}" srcOrd="16" destOrd="0" presId="urn:microsoft.com/office/officeart/2005/8/layout/list1"/>
    <dgm:cxn modelId="{B84D1CA0-2682-471C-BFBB-93803660D190}" type="presParOf" srcId="{1A16E022-2F69-4135-B26C-D45B3227F0EB}" destId="{5D345479-C7CD-4401-B8ED-277D83A71D91}" srcOrd="0" destOrd="0" presId="urn:microsoft.com/office/officeart/2005/8/layout/list1"/>
    <dgm:cxn modelId="{52CD55A1-BF48-4840-957C-A3C5BB7344F0}" type="presParOf" srcId="{1A16E022-2F69-4135-B26C-D45B3227F0EB}" destId="{1794E733-DACB-4FEA-8A78-8F4225C2F5C9}" srcOrd="1" destOrd="0" presId="urn:microsoft.com/office/officeart/2005/8/layout/list1"/>
    <dgm:cxn modelId="{33381827-241F-4CD3-9A00-C82E2A5E1C4B}" type="presParOf" srcId="{5BAD91D6-6DCE-4A24-A88C-F9D07D02E300}" destId="{B693A80C-A931-43FF-B373-535AC96B5489}" srcOrd="17" destOrd="0" presId="urn:microsoft.com/office/officeart/2005/8/layout/list1"/>
    <dgm:cxn modelId="{FCC951AE-B7AC-4DE7-9F14-DEA71A1DC042}" type="presParOf" srcId="{5BAD91D6-6DCE-4A24-A88C-F9D07D02E300}" destId="{75B7F2C0-AD03-461D-B671-B366AA36273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EEC2DD5-D94F-4B98-93E6-C3C59385C6C3}" type="doc">
      <dgm:prSet loTypeId="urn:microsoft.com/office/officeart/2005/8/layout/hList6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397E9F5-091B-4753-832C-F4D04D37A12B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 dirty="0"/>
            <a:t>Physical risks</a:t>
          </a:r>
          <a:endParaRPr lang="en-AU" sz="2000" dirty="0"/>
        </a:p>
      </dgm:t>
    </dgm:pt>
    <dgm:pt modelId="{58B34EDA-77A8-4C6C-B376-2B00FEB659F3}" type="parTrans" cxnId="{B0D9B600-1442-4898-A1E6-EF2513B03B9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E64A0EA-F4C3-44C6-8D0D-06816606BF02}" type="sibTrans" cxnId="{B0D9B600-1442-4898-A1E6-EF2513B03B9E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8F84374-7D08-457B-9CD1-6A708AC28E3D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Environmental Risk</a:t>
          </a:r>
        </a:p>
      </dgm:t>
    </dgm:pt>
    <dgm:pt modelId="{E6D1F922-AF7C-4A20-95D5-BFCFF755FF63}" type="parTrans" cxnId="{509B816D-D8B0-4A0E-8520-2014655F93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055807A4-DC16-493C-8963-4FD007D2BE45}" type="sibTrans" cxnId="{509B816D-D8B0-4A0E-8520-2014655F9331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16AB56C6-1A9A-4F3D-B1C6-35F1831BB883}" type="pres">
      <dgm:prSet presAssocID="{8EEC2DD5-D94F-4B98-93E6-C3C59385C6C3}" presName="Name0" presStyleCnt="0">
        <dgm:presLayoutVars>
          <dgm:dir/>
          <dgm:resizeHandles val="exact"/>
        </dgm:presLayoutVars>
      </dgm:prSet>
      <dgm:spPr/>
    </dgm:pt>
    <dgm:pt modelId="{2AFB758F-8251-4F94-9B36-F9CB982A4F40}" type="pres">
      <dgm:prSet presAssocID="{8397E9F5-091B-4753-832C-F4D04D37A12B}" presName="node" presStyleLbl="node1" presStyleIdx="0" presStyleCnt="2">
        <dgm:presLayoutVars>
          <dgm:bulletEnabled val="1"/>
        </dgm:presLayoutVars>
      </dgm:prSet>
      <dgm:spPr/>
    </dgm:pt>
    <dgm:pt modelId="{06910498-F830-4A07-99A4-D23C3CCE4260}" type="pres">
      <dgm:prSet presAssocID="{FE64A0EA-F4C3-44C6-8D0D-06816606BF02}" presName="sibTrans" presStyleCnt="0"/>
      <dgm:spPr/>
    </dgm:pt>
    <dgm:pt modelId="{7893E397-2C6B-42EF-909D-9E120C971133}" type="pres">
      <dgm:prSet presAssocID="{18F84374-7D08-457B-9CD1-6A708AC28E3D}" presName="node" presStyleLbl="node1" presStyleIdx="1" presStyleCnt="2">
        <dgm:presLayoutVars>
          <dgm:bulletEnabled val="1"/>
        </dgm:presLayoutVars>
      </dgm:prSet>
      <dgm:spPr/>
    </dgm:pt>
  </dgm:ptLst>
  <dgm:cxnLst>
    <dgm:cxn modelId="{B0D9B600-1442-4898-A1E6-EF2513B03B9E}" srcId="{8EEC2DD5-D94F-4B98-93E6-C3C59385C6C3}" destId="{8397E9F5-091B-4753-832C-F4D04D37A12B}" srcOrd="0" destOrd="0" parTransId="{58B34EDA-77A8-4C6C-B376-2B00FEB659F3}" sibTransId="{FE64A0EA-F4C3-44C6-8D0D-06816606BF02}"/>
    <dgm:cxn modelId="{F3CAA12F-257D-40C9-8A01-0A4ECB38D133}" type="presOf" srcId="{8397E9F5-091B-4753-832C-F4D04D37A12B}" destId="{2AFB758F-8251-4F94-9B36-F9CB982A4F40}" srcOrd="0" destOrd="0" presId="urn:microsoft.com/office/officeart/2005/8/layout/hList6"/>
    <dgm:cxn modelId="{E74BD265-145A-4467-8A43-5BA6500DDF12}" type="presOf" srcId="{18F84374-7D08-457B-9CD1-6A708AC28E3D}" destId="{7893E397-2C6B-42EF-909D-9E120C971133}" srcOrd="0" destOrd="0" presId="urn:microsoft.com/office/officeart/2005/8/layout/hList6"/>
    <dgm:cxn modelId="{509B816D-D8B0-4A0E-8520-2014655F9331}" srcId="{8EEC2DD5-D94F-4B98-93E6-C3C59385C6C3}" destId="{18F84374-7D08-457B-9CD1-6A708AC28E3D}" srcOrd="1" destOrd="0" parTransId="{E6D1F922-AF7C-4A20-95D5-BFCFF755FF63}" sibTransId="{055807A4-DC16-493C-8963-4FD007D2BE45}"/>
    <dgm:cxn modelId="{605B96FE-4123-469B-9BFF-1867D6AF8778}" type="presOf" srcId="{8EEC2DD5-D94F-4B98-93E6-C3C59385C6C3}" destId="{16AB56C6-1A9A-4F3D-B1C6-35F1831BB883}" srcOrd="0" destOrd="0" presId="urn:microsoft.com/office/officeart/2005/8/layout/hList6"/>
    <dgm:cxn modelId="{612AEE1A-1D5A-4C44-971E-8254CB132416}" type="presParOf" srcId="{16AB56C6-1A9A-4F3D-B1C6-35F1831BB883}" destId="{2AFB758F-8251-4F94-9B36-F9CB982A4F40}" srcOrd="0" destOrd="0" presId="urn:microsoft.com/office/officeart/2005/8/layout/hList6"/>
    <dgm:cxn modelId="{D0E23A72-5296-4748-8809-A18C4B03CA29}" type="presParOf" srcId="{16AB56C6-1A9A-4F3D-B1C6-35F1831BB883}" destId="{06910498-F830-4A07-99A4-D23C3CCE4260}" srcOrd="1" destOrd="0" presId="urn:microsoft.com/office/officeart/2005/8/layout/hList6"/>
    <dgm:cxn modelId="{B87AF4FE-7185-4769-808F-1C86CB6F7C42}" type="presParOf" srcId="{16AB56C6-1A9A-4F3D-B1C6-35F1831BB883}" destId="{7893E397-2C6B-42EF-909D-9E120C971133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6F180BA-A13E-45DF-8D07-2DBF2894ECB7}" type="doc">
      <dgm:prSet loTypeId="urn:microsoft.com/office/officeart/2005/8/layout/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593F28-4565-41F5-ABB2-582B5BF5B721}">
      <dgm:prSet phldrT="[Text]" custT="1"/>
      <dgm:spPr>
        <a:solidFill>
          <a:srgbClr val="458DCF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Identify potential risks</a:t>
          </a:r>
        </a:p>
      </dgm:t>
    </dgm:pt>
    <dgm:pt modelId="{2E59F9B1-4C70-495C-93D3-06235D1B3DD6}" type="parTrans" cxnId="{CC8E33C9-C0DD-477D-938A-9792AE8D03E9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8FDE5BF6-0C21-440F-A8E5-277D7FCDD853}" type="sibTrans" cxnId="{CC8E33C9-C0DD-477D-938A-9792AE8D03E9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954C2AB3-21E7-4B84-87D9-5E546D952C49}">
      <dgm:prSet phldrT="[Text]" custT="1"/>
      <dgm:spPr>
        <a:solidFill>
          <a:srgbClr val="39C5C5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Make a checklist of potential risks</a:t>
          </a:r>
        </a:p>
      </dgm:t>
    </dgm:pt>
    <dgm:pt modelId="{618C3C2F-01DD-4B8D-9EED-BD8EA1E828DD}" type="parTrans" cxnId="{2F5981C1-4CBA-4987-A5AE-22AA36423628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A803A219-FB73-4F50-AC85-EF314BBC45C5}" type="sibTrans" cxnId="{2F5981C1-4CBA-4987-A5AE-22AA36423628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4F6FB28C-E005-4FE0-8060-587918CD68F9}">
      <dgm:prSet phldrT="[Text]" custT="1"/>
      <dgm:spPr>
        <a:solidFill>
          <a:srgbClr val="3CBE99"/>
        </a:solidFill>
      </dgm:spPr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Check the site or activity against the checklist</a:t>
          </a:r>
        </a:p>
      </dgm:t>
    </dgm:pt>
    <dgm:pt modelId="{85B2804B-CCFD-4C10-B256-AC0FAF2DE1DC}" type="parTrans" cxnId="{88A2FB76-B244-44A8-9373-6E4A15C3E0A1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A176E071-69AC-4232-AC12-0E2AA1BA6F32}" type="sibTrans" cxnId="{88A2FB76-B244-44A8-9373-6E4A15C3E0A1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9DB79C4C-3EB4-425E-8B1B-5B93B1BE2C4E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Report risks identified</a:t>
          </a:r>
        </a:p>
      </dgm:t>
    </dgm:pt>
    <dgm:pt modelId="{055AFC7F-2071-4D29-A940-D19ACECC8357}" type="parTrans" cxnId="{D15C50AF-7E00-4479-A5ED-3A46429E1953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D6A70956-E5C2-471F-9C21-4306F94097AA}" type="sibTrans" cxnId="{D15C50AF-7E00-4479-A5ED-3A46429E1953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1876166A-FBBB-4691-8BE1-824F967A6438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Think of a plan to reduce or remove risks</a:t>
          </a:r>
        </a:p>
      </dgm:t>
    </dgm:pt>
    <dgm:pt modelId="{065014FF-0F35-4C81-812B-CB2A869FD1C3}" type="parTrans" cxnId="{D3B47620-D114-471C-A597-C50501D0427A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8202F545-2F6C-4868-A2B3-FFCF854D2E04}" type="sibTrans" cxnId="{D3B47620-D114-471C-A597-C50501D0427A}">
      <dgm:prSet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117B69D2-4BB1-48F1-A683-050B43B8537F}">
      <dgm:prSet phldrT="[Text]" custT="1"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Implement plan to reduce or remove risks</a:t>
          </a:r>
        </a:p>
      </dgm:t>
    </dgm:pt>
    <dgm:pt modelId="{5AC49659-5E15-4517-ABC2-6A791BFBB596}" type="parTrans" cxnId="{C284F5BF-6B16-4671-98CC-1CAAE7ECA373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5296441C-AF03-4B80-BE60-4E4E093D84E9}" type="sibTrans" cxnId="{C284F5BF-6B16-4671-98CC-1CAAE7ECA373}">
      <dgm:prSet/>
      <dgm:spPr/>
      <dgm:t>
        <a:bodyPr/>
        <a:lstStyle/>
        <a:p>
          <a:pPr algn="ctr"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US" sz="2000"/>
        </a:p>
      </dgm:t>
    </dgm:pt>
    <dgm:pt modelId="{B91099A4-D09E-43FA-90CF-AE605E17B929}" type="pres">
      <dgm:prSet presAssocID="{76F180BA-A13E-45DF-8D07-2DBF2894ECB7}" presName="diagram" presStyleCnt="0">
        <dgm:presLayoutVars>
          <dgm:dir/>
          <dgm:resizeHandles val="exact"/>
        </dgm:presLayoutVars>
      </dgm:prSet>
      <dgm:spPr/>
    </dgm:pt>
    <dgm:pt modelId="{FED45D70-2961-4E7A-A5C7-7797CEDB28AD}" type="pres">
      <dgm:prSet presAssocID="{1D593F28-4565-41F5-ABB2-582B5BF5B721}" presName="node" presStyleLbl="node1" presStyleIdx="0" presStyleCnt="6" custScaleX="121091">
        <dgm:presLayoutVars>
          <dgm:bulletEnabled val="1"/>
        </dgm:presLayoutVars>
      </dgm:prSet>
      <dgm:spPr/>
    </dgm:pt>
    <dgm:pt modelId="{7BF43C36-1BFD-4569-AF63-6180CFC25D9E}" type="pres">
      <dgm:prSet presAssocID="{8FDE5BF6-0C21-440F-A8E5-277D7FCDD853}" presName="sibTrans" presStyleLbl="sibTrans2D1" presStyleIdx="0" presStyleCnt="5"/>
      <dgm:spPr/>
    </dgm:pt>
    <dgm:pt modelId="{8E639496-9D51-419E-9EEB-A9C25C0A09E3}" type="pres">
      <dgm:prSet presAssocID="{8FDE5BF6-0C21-440F-A8E5-277D7FCDD853}" presName="connectorText" presStyleLbl="sibTrans2D1" presStyleIdx="0" presStyleCnt="5"/>
      <dgm:spPr/>
    </dgm:pt>
    <dgm:pt modelId="{A9360B20-B2BE-4862-AB0E-7D8E0AE93F0D}" type="pres">
      <dgm:prSet presAssocID="{954C2AB3-21E7-4B84-87D9-5E546D952C49}" presName="node" presStyleLbl="node1" presStyleIdx="1" presStyleCnt="6" custScaleX="121091">
        <dgm:presLayoutVars>
          <dgm:bulletEnabled val="1"/>
        </dgm:presLayoutVars>
      </dgm:prSet>
      <dgm:spPr/>
    </dgm:pt>
    <dgm:pt modelId="{9884395F-E597-4D9E-A602-2EA266F69203}" type="pres">
      <dgm:prSet presAssocID="{A803A219-FB73-4F50-AC85-EF314BBC45C5}" presName="sibTrans" presStyleLbl="sibTrans2D1" presStyleIdx="1" presStyleCnt="5"/>
      <dgm:spPr/>
    </dgm:pt>
    <dgm:pt modelId="{51EFE27C-8A50-4C46-8EF1-E138295FD83E}" type="pres">
      <dgm:prSet presAssocID="{A803A219-FB73-4F50-AC85-EF314BBC45C5}" presName="connectorText" presStyleLbl="sibTrans2D1" presStyleIdx="1" presStyleCnt="5"/>
      <dgm:spPr/>
    </dgm:pt>
    <dgm:pt modelId="{45BFD645-8CBC-4C83-AD58-3F7BF9B604C0}" type="pres">
      <dgm:prSet presAssocID="{4F6FB28C-E005-4FE0-8060-587918CD68F9}" presName="node" presStyleLbl="node1" presStyleIdx="2" presStyleCnt="6" custScaleX="121091">
        <dgm:presLayoutVars>
          <dgm:bulletEnabled val="1"/>
        </dgm:presLayoutVars>
      </dgm:prSet>
      <dgm:spPr/>
    </dgm:pt>
    <dgm:pt modelId="{233CCA32-9383-48DD-A3ED-7C8148FA6DEF}" type="pres">
      <dgm:prSet presAssocID="{A176E071-69AC-4232-AC12-0E2AA1BA6F32}" presName="sibTrans" presStyleLbl="sibTrans2D1" presStyleIdx="2" presStyleCnt="5"/>
      <dgm:spPr/>
    </dgm:pt>
    <dgm:pt modelId="{BBA832D4-C6DC-4F2C-8A51-19EE06168D23}" type="pres">
      <dgm:prSet presAssocID="{A176E071-69AC-4232-AC12-0E2AA1BA6F32}" presName="connectorText" presStyleLbl="sibTrans2D1" presStyleIdx="2" presStyleCnt="5"/>
      <dgm:spPr/>
    </dgm:pt>
    <dgm:pt modelId="{D5D26C20-7A8A-490E-8EFF-FDA36EC8CE73}" type="pres">
      <dgm:prSet presAssocID="{9DB79C4C-3EB4-425E-8B1B-5B93B1BE2C4E}" presName="node" presStyleLbl="node1" presStyleIdx="3" presStyleCnt="6" custScaleX="121091">
        <dgm:presLayoutVars>
          <dgm:bulletEnabled val="1"/>
        </dgm:presLayoutVars>
      </dgm:prSet>
      <dgm:spPr/>
    </dgm:pt>
    <dgm:pt modelId="{6EC46209-2615-4871-A6D9-F26FA1ADFB11}" type="pres">
      <dgm:prSet presAssocID="{D6A70956-E5C2-471F-9C21-4306F94097AA}" presName="sibTrans" presStyleLbl="sibTrans2D1" presStyleIdx="3" presStyleCnt="5"/>
      <dgm:spPr/>
    </dgm:pt>
    <dgm:pt modelId="{B7453D9D-ACEC-4A78-9713-71A8DDB54E77}" type="pres">
      <dgm:prSet presAssocID="{D6A70956-E5C2-471F-9C21-4306F94097AA}" presName="connectorText" presStyleLbl="sibTrans2D1" presStyleIdx="3" presStyleCnt="5"/>
      <dgm:spPr/>
    </dgm:pt>
    <dgm:pt modelId="{EB201DBB-2536-496B-ADB4-E0645405A3B8}" type="pres">
      <dgm:prSet presAssocID="{1876166A-FBBB-4691-8BE1-824F967A6438}" presName="node" presStyleLbl="node1" presStyleIdx="4" presStyleCnt="6" custScaleX="121091">
        <dgm:presLayoutVars>
          <dgm:bulletEnabled val="1"/>
        </dgm:presLayoutVars>
      </dgm:prSet>
      <dgm:spPr/>
    </dgm:pt>
    <dgm:pt modelId="{8A6D129E-16B8-4A52-A279-F867BB53C3D9}" type="pres">
      <dgm:prSet presAssocID="{8202F545-2F6C-4868-A2B3-FFCF854D2E04}" presName="sibTrans" presStyleLbl="sibTrans2D1" presStyleIdx="4" presStyleCnt="5"/>
      <dgm:spPr/>
    </dgm:pt>
    <dgm:pt modelId="{37E7754C-6DD3-4DF6-AA18-6329869F7059}" type="pres">
      <dgm:prSet presAssocID="{8202F545-2F6C-4868-A2B3-FFCF854D2E04}" presName="connectorText" presStyleLbl="sibTrans2D1" presStyleIdx="4" presStyleCnt="5"/>
      <dgm:spPr/>
    </dgm:pt>
    <dgm:pt modelId="{B58E6E70-AECC-4394-BBF3-7B6F87E49831}" type="pres">
      <dgm:prSet presAssocID="{117B69D2-4BB1-48F1-A683-050B43B8537F}" presName="node" presStyleLbl="node1" presStyleIdx="5" presStyleCnt="6" custScaleX="121091">
        <dgm:presLayoutVars>
          <dgm:bulletEnabled val="1"/>
        </dgm:presLayoutVars>
      </dgm:prSet>
      <dgm:spPr/>
    </dgm:pt>
  </dgm:ptLst>
  <dgm:cxnLst>
    <dgm:cxn modelId="{BD06930F-B2F6-47E7-8294-F89820DF84FE}" type="presOf" srcId="{1D593F28-4565-41F5-ABB2-582B5BF5B721}" destId="{FED45D70-2961-4E7A-A5C7-7797CEDB28AD}" srcOrd="0" destOrd="0" presId="urn:microsoft.com/office/officeart/2005/8/layout/process5"/>
    <dgm:cxn modelId="{D3B47620-D114-471C-A597-C50501D0427A}" srcId="{76F180BA-A13E-45DF-8D07-2DBF2894ECB7}" destId="{1876166A-FBBB-4691-8BE1-824F967A6438}" srcOrd="4" destOrd="0" parTransId="{065014FF-0F35-4C81-812B-CB2A869FD1C3}" sibTransId="{8202F545-2F6C-4868-A2B3-FFCF854D2E04}"/>
    <dgm:cxn modelId="{94B8B120-79E0-4228-BCFF-F4129A9DFD5D}" type="presOf" srcId="{8FDE5BF6-0C21-440F-A8E5-277D7FCDD853}" destId="{8E639496-9D51-419E-9EEB-A9C25C0A09E3}" srcOrd="1" destOrd="0" presId="urn:microsoft.com/office/officeart/2005/8/layout/process5"/>
    <dgm:cxn modelId="{7036AB2F-05AB-4FA2-9737-26D6466E2892}" type="presOf" srcId="{8202F545-2F6C-4868-A2B3-FFCF854D2E04}" destId="{8A6D129E-16B8-4A52-A279-F867BB53C3D9}" srcOrd="0" destOrd="0" presId="urn:microsoft.com/office/officeart/2005/8/layout/process5"/>
    <dgm:cxn modelId="{1EE92E32-D098-424B-8161-FC2E1E75229D}" type="presOf" srcId="{1876166A-FBBB-4691-8BE1-824F967A6438}" destId="{EB201DBB-2536-496B-ADB4-E0645405A3B8}" srcOrd="0" destOrd="0" presId="urn:microsoft.com/office/officeart/2005/8/layout/process5"/>
    <dgm:cxn modelId="{969D5A6A-1808-411A-A0DE-27E2D5557179}" type="presOf" srcId="{A803A219-FB73-4F50-AC85-EF314BBC45C5}" destId="{9884395F-E597-4D9E-A602-2EA266F69203}" srcOrd="0" destOrd="0" presId="urn:microsoft.com/office/officeart/2005/8/layout/process5"/>
    <dgm:cxn modelId="{AF30FF4A-7D7A-4FEA-870F-40E7AE052811}" type="presOf" srcId="{9DB79C4C-3EB4-425E-8B1B-5B93B1BE2C4E}" destId="{D5D26C20-7A8A-490E-8EFF-FDA36EC8CE73}" srcOrd="0" destOrd="0" presId="urn:microsoft.com/office/officeart/2005/8/layout/process5"/>
    <dgm:cxn modelId="{9F40CA6C-E56A-45F7-9742-FDBF07BAEA0A}" type="presOf" srcId="{76F180BA-A13E-45DF-8D07-2DBF2894ECB7}" destId="{B91099A4-D09E-43FA-90CF-AE605E17B929}" srcOrd="0" destOrd="0" presId="urn:microsoft.com/office/officeart/2005/8/layout/process5"/>
    <dgm:cxn modelId="{88A2FB76-B244-44A8-9373-6E4A15C3E0A1}" srcId="{76F180BA-A13E-45DF-8D07-2DBF2894ECB7}" destId="{4F6FB28C-E005-4FE0-8060-587918CD68F9}" srcOrd="2" destOrd="0" parTransId="{85B2804B-CCFD-4C10-B256-AC0FAF2DE1DC}" sibTransId="{A176E071-69AC-4232-AC12-0E2AA1BA6F32}"/>
    <dgm:cxn modelId="{C4CF2D58-86A6-432E-BE8C-1F4372BB8EB9}" type="presOf" srcId="{8FDE5BF6-0C21-440F-A8E5-277D7FCDD853}" destId="{7BF43C36-1BFD-4569-AF63-6180CFC25D9E}" srcOrd="0" destOrd="0" presId="urn:microsoft.com/office/officeart/2005/8/layout/process5"/>
    <dgm:cxn modelId="{709B3079-13AD-40C1-A35C-B03EDB072E34}" type="presOf" srcId="{A176E071-69AC-4232-AC12-0E2AA1BA6F32}" destId="{233CCA32-9383-48DD-A3ED-7C8148FA6DEF}" srcOrd="0" destOrd="0" presId="urn:microsoft.com/office/officeart/2005/8/layout/process5"/>
    <dgm:cxn modelId="{B1EC9197-DEBA-48FD-B802-ABBDCF405D59}" type="presOf" srcId="{954C2AB3-21E7-4B84-87D9-5E546D952C49}" destId="{A9360B20-B2BE-4862-AB0E-7D8E0AE93F0D}" srcOrd="0" destOrd="0" presId="urn:microsoft.com/office/officeart/2005/8/layout/process5"/>
    <dgm:cxn modelId="{9451C4A6-D439-4BB0-929C-67FDEA609014}" type="presOf" srcId="{A176E071-69AC-4232-AC12-0E2AA1BA6F32}" destId="{BBA832D4-C6DC-4F2C-8A51-19EE06168D23}" srcOrd="1" destOrd="0" presId="urn:microsoft.com/office/officeart/2005/8/layout/process5"/>
    <dgm:cxn modelId="{D15C50AF-7E00-4479-A5ED-3A46429E1953}" srcId="{76F180BA-A13E-45DF-8D07-2DBF2894ECB7}" destId="{9DB79C4C-3EB4-425E-8B1B-5B93B1BE2C4E}" srcOrd="3" destOrd="0" parTransId="{055AFC7F-2071-4D29-A940-D19ACECC8357}" sibTransId="{D6A70956-E5C2-471F-9C21-4306F94097AA}"/>
    <dgm:cxn modelId="{9FD66DBF-ECBB-4E63-BA99-0DEA76336AF3}" type="presOf" srcId="{117B69D2-4BB1-48F1-A683-050B43B8537F}" destId="{B58E6E70-AECC-4394-BBF3-7B6F87E49831}" srcOrd="0" destOrd="0" presId="urn:microsoft.com/office/officeart/2005/8/layout/process5"/>
    <dgm:cxn modelId="{C284F5BF-6B16-4671-98CC-1CAAE7ECA373}" srcId="{76F180BA-A13E-45DF-8D07-2DBF2894ECB7}" destId="{117B69D2-4BB1-48F1-A683-050B43B8537F}" srcOrd="5" destOrd="0" parTransId="{5AC49659-5E15-4517-ABC2-6A791BFBB596}" sibTransId="{5296441C-AF03-4B80-BE60-4E4E093D84E9}"/>
    <dgm:cxn modelId="{2F5981C1-4CBA-4987-A5AE-22AA36423628}" srcId="{76F180BA-A13E-45DF-8D07-2DBF2894ECB7}" destId="{954C2AB3-21E7-4B84-87D9-5E546D952C49}" srcOrd="1" destOrd="0" parTransId="{618C3C2F-01DD-4B8D-9EED-BD8EA1E828DD}" sibTransId="{A803A219-FB73-4F50-AC85-EF314BBC45C5}"/>
    <dgm:cxn modelId="{CC8E33C9-C0DD-477D-938A-9792AE8D03E9}" srcId="{76F180BA-A13E-45DF-8D07-2DBF2894ECB7}" destId="{1D593F28-4565-41F5-ABB2-582B5BF5B721}" srcOrd="0" destOrd="0" parTransId="{2E59F9B1-4C70-495C-93D3-06235D1B3DD6}" sibTransId="{8FDE5BF6-0C21-440F-A8E5-277D7FCDD853}"/>
    <dgm:cxn modelId="{287721CC-DD20-4F69-8FB8-394FE34CDAD1}" type="presOf" srcId="{D6A70956-E5C2-471F-9C21-4306F94097AA}" destId="{6EC46209-2615-4871-A6D9-F26FA1ADFB11}" srcOrd="0" destOrd="0" presId="urn:microsoft.com/office/officeart/2005/8/layout/process5"/>
    <dgm:cxn modelId="{964EB3D8-6CAF-467D-8997-3EA1F2FB8FC6}" type="presOf" srcId="{A803A219-FB73-4F50-AC85-EF314BBC45C5}" destId="{51EFE27C-8A50-4C46-8EF1-E138295FD83E}" srcOrd="1" destOrd="0" presId="urn:microsoft.com/office/officeart/2005/8/layout/process5"/>
    <dgm:cxn modelId="{F0988BE1-E96C-40AF-A221-979042D4B23A}" type="presOf" srcId="{D6A70956-E5C2-471F-9C21-4306F94097AA}" destId="{B7453D9D-ACEC-4A78-9713-71A8DDB54E77}" srcOrd="1" destOrd="0" presId="urn:microsoft.com/office/officeart/2005/8/layout/process5"/>
    <dgm:cxn modelId="{626AE5E7-4396-4B52-B2EB-4BE883D61E20}" type="presOf" srcId="{8202F545-2F6C-4868-A2B3-FFCF854D2E04}" destId="{37E7754C-6DD3-4DF6-AA18-6329869F7059}" srcOrd="1" destOrd="0" presId="urn:microsoft.com/office/officeart/2005/8/layout/process5"/>
    <dgm:cxn modelId="{2AED94F1-D5BB-4558-A63C-A7FD43CB5458}" type="presOf" srcId="{4F6FB28C-E005-4FE0-8060-587918CD68F9}" destId="{45BFD645-8CBC-4C83-AD58-3F7BF9B604C0}" srcOrd="0" destOrd="0" presId="urn:microsoft.com/office/officeart/2005/8/layout/process5"/>
    <dgm:cxn modelId="{CDC82ABA-5862-4C64-B7DE-CEF903993838}" type="presParOf" srcId="{B91099A4-D09E-43FA-90CF-AE605E17B929}" destId="{FED45D70-2961-4E7A-A5C7-7797CEDB28AD}" srcOrd="0" destOrd="0" presId="urn:microsoft.com/office/officeart/2005/8/layout/process5"/>
    <dgm:cxn modelId="{A1922F29-B385-4C74-AA6F-11F4CF893CA9}" type="presParOf" srcId="{B91099A4-D09E-43FA-90CF-AE605E17B929}" destId="{7BF43C36-1BFD-4569-AF63-6180CFC25D9E}" srcOrd="1" destOrd="0" presId="urn:microsoft.com/office/officeart/2005/8/layout/process5"/>
    <dgm:cxn modelId="{049883CC-AAAA-44DF-8340-0548C9B3752E}" type="presParOf" srcId="{7BF43C36-1BFD-4569-AF63-6180CFC25D9E}" destId="{8E639496-9D51-419E-9EEB-A9C25C0A09E3}" srcOrd="0" destOrd="0" presId="urn:microsoft.com/office/officeart/2005/8/layout/process5"/>
    <dgm:cxn modelId="{F24BBAF7-FA13-4BCB-90D8-389500C4DD91}" type="presParOf" srcId="{B91099A4-D09E-43FA-90CF-AE605E17B929}" destId="{A9360B20-B2BE-4862-AB0E-7D8E0AE93F0D}" srcOrd="2" destOrd="0" presId="urn:microsoft.com/office/officeart/2005/8/layout/process5"/>
    <dgm:cxn modelId="{F890D719-C356-41DD-8569-83D7E49C27A3}" type="presParOf" srcId="{B91099A4-D09E-43FA-90CF-AE605E17B929}" destId="{9884395F-E597-4D9E-A602-2EA266F69203}" srcOrd="3" destOrd="0" presId="urn:microsoft.com/office/officeart/2005/8/layout/process5"/>
    <dgm:cxn modelId="{20AD766C-BC0D-427D-A9BC-5728190752E4}" type="presParOf" srcId="{9884395F-E597-4D9E-A602-2EA266F69203}" destId="{51EFE27C-8A50-4C46-8EF1-E138295FD83E}" srcOrd="0" destOrd="0" presId="urn:microsoft.com/office/officeart/2005/8/layout/process5"/>
    <dgm:cxn modelId="{7C6B1038-F2BB-4594-B603-BAD45EDA7A80}" type="presParOf" srcId="{B91099A4-D09E-43FA-90CF-AE605E17B929}" destId="{45BFD645-8CBC-4C83-AD58-3F7BF9B604C0}" srcOrd="4" destOrd="0" presId="urn:microsoft.com/office/officeart/2005/8/layout/process5"/>
    <dgm:cxn modelId="{28B610EE-9745-4AD8-9C7C-C13DFE596985}" type="presParOf" srcId="{B91099A4-D09E-43FA-90CF-AE605E17B929}" destId="{233CCA32-9383-48DD-A3ED-7C8148FA6DEF}" srcOrd="5" destOrd="0" presId="urn:microsoft.com/office/officeart/2005/8/layout/process5"/>
    <dgm:cxn modelId="{08C236C8-A0E6-46BA-9C8E-BD6C5EDFE759}" type="presParOf" srcId="{233CCA32-9383-48DD-A3ED-7C8148FA6DEF}" destId="{BBA832D4-C6DC-4F2C-8A51-19EE06168D23}" srcOrd="0" destOrd="0" presId="urn:microsoft.com/office/officeart/2005/8/layout/process5"/>
    <dgm:cxn modelId="{C1246289-52E9-4C7B-8FBE-044FAE61F816}" type="presParOf" srcId="{B91099A4-D09E-43FA-90CF-AE605E17B929}" destId="{D5D26C20-7A8A-490E-8EFF-FDA36EC8CE73}" srcOrd="6" destOrd="0" presId="urn:microsoft.com/office/officeart/2005/8/layout/process5"/>
    <dgm:cxn modelId="{7879C841-8CD6-4B6A-B985-F356E41E9986}" type="presParOf" srcId="{B91099A4-D09E-43FA-90CF-AE605E17B929}" destId="{6EC46209-2615-4871-A6D9-F26FA1ADFB11}" srcOrd="7" destOrd="0" presId="urn:microsoft.com/office/officeart/2005/8/layout/process5"/>
    <dgm:cxn modelId="{68763F7F-109C-4712-95D6-E1BA81E513C3}" type="presParOf" srcId="{6EC46209-2615-4871-A6D9-F26FA1ADFB11}" destId="{B7453D9D-ACEC-4A78-9713-71A8DDB54E77}" srcOrd="0" destOrd="0" presId="urn:microsoft.com/office/officeart/2005/8/layout/process5"/>
    <dgm:cxn modelId="{1F8B0E9E-9787-41EB-AAEF-D55AC5B5B9EC}" type="presParOf" srcId="{B91099A4-D09E-43FA-90CF-AE605E17B929}" destId="{EB201DBB-2536-496B-ADB4-E0645405A3B8}" srcOrd="8" destOrd="0" presId="urn:microsoft.com/office/officeart/2005/8/layout/process5"/>
    <dgm:cxn modelId="{2581DB42-CBC7-4139-8B0B-48630058DA9D}" type="presParOf" srcId="{B91099A4-D09E-43FA-90CF-AE605E17B929}" destId="{8A6D129E-16B8-4A52-A279-F867BB53C3D9}" srcOrd="9" destOrd="0" presId="urn:microsoft.com/office/officeart/2005/8/layout/process5"/>
    <dgm:cxn modelId="{EF68A66A-AF09-4916-93F0-601F2E0BB9CC}" type="presParOf" srcId="{8A6D129E-16B8-4A52-A279-F867BB53C3D9}" destId="{37E7754C-6DD3-4DF6-AA18-6329869F7059}" srcOrd="0" destOrd="0" presId="urn:microsoft.com/office/officeart/2005/8/layout/process5"/>
    <dgm:cxn modelId="{6CF31E06-F96A-4540-B367-D38B308651CD}" type="presParOf" srcId="{B91099A4-D09E-43FA-90CF-AE605E17B929}" destId="{B58E6E70-AECC-4394-BBF3-7B6F87E49831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5396D4-88E3-47C1-98B4-BF66676E4340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E2D6CC7C-3D8D-43D0-8F5C-39FD1A5EAD35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Aged Care Act 1997</a:t>
          </a:r>
          <a:endParaRPr lang="en-AU" sz="2000" dirty="0"/>
        </a:p>
      </dgm:t>
    </dgm:pt>
    <dgm:pt modelId="{7FE2904D-4F5D-4D4F-B116-BB04C36DD51B}" type="parTrans" cxnId="{9F14A8F3-540F-47E5-AE97-4EB64BED04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42476240-3899-49E4-AB4E-6F75804BE44B}" type="sibTrans" cxnId="{9F14A8F3-540F-47E5-AE97-4EB64BED043D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3B3533D2-C00B-4F5B-96B4-DB77C6B5E910}">
      <dgm:prSet custT="1"/>
      <dgm:spPr>
        <a:solidFill>
          <a:srgbClr val="3CBE99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 dirty="0"/>
            <a:t>Quality of Care Principles 2014</a:t>
          </a:r>
        </a:p>
      </dgm:t>
    </dgm:pt>
    <dgm:pt modelId="{6F515A0B-EFEB-47D3-B737-4FBE462F9927}" type="parTrans" cxnId="{F5CC3448-E278-49CD-9FC9-4C3507C5B7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9C98ECE8-41E4-49DC-AD9B-78873DA0A84E}" type="sibTrans" cxnId="{F5CC3448-E278-49CD-9FC9-4C3507C5B70C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8A8AC7A7-AEE5-4649-92BA-A7E21E06D3E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Aged Care Quality and Safety Commission Act 2018</a:t>
          </a:r>
          <a:endParaRPr lang="en-US" sz="2000" dirty="0"/>
        </a:p>
      </dgm:t>
    </dgm:pt>
    <dgm:pt modelId="{EEF5645C-3CC7-4E37-ABEC-DED2F2990541}" type="parTrans" cxnId="{0C7B6CAA-0D6C-4491-BDF4-6033BE48D19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57E47887-4871-4BBB-BA98-0560730B8EB4}" type="sibTrans" cxnId="{0C7B6CAA-0D6C-4491-BDF4-6033BE48D194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CD70D8D7-BDB9-4C54-AE77-E30A1CFF1924}" type="pres">
      <dgm:prSet presAssocID="{DD5396D4-88E3-47C1-98B4-BF66676E4340}" presName="diagram" presStyleCnt="0">
        <dgm:presLayoutVars>
          <dgm:dir/>
          <dgm:resizeHandles val="exact"/>
        </dgm:presLayoutVars>
      </dgm:prSet>
      <dgm:spPr/>
    </dgm:pt>
    <dgm:pt modelId="{FAD49E76-2156-4779-8F71-64CFC0CB84CD}" type="pres">
      <dgm:prSet presAssocID="{E2D6CC7C-3D8D-43D0-8F5C-39FD1A5EAD35}" presName="node" presStyleLbl="node1" presStyleIdx="0" presStyleCnt="3">
        <dgm:presLayoutVars>
          <dgm:bulletEnabled val="1"/>
        </dgm:presLayoutVars>
      </dgm:prSet>
      <dgm:spPr/>
    </dgm:pt>
    <dgm:pt modelId="{D384637B-E0A2-4F57-8CC4-7B1A4CBA4099}" type="pres">
      <dgm:prSet presAssocID="{42476240-3899-49E4-AB4E-6F75804BE44B}" presName="sibTrans" presStyleCnt="0"/>
      <dgm:spPr/>
    </dgm:pt>
    <dgm:pt modelId="{2F2A5928-B4C0-4ED5-922A-52BA5ACE5C17}" type="pres">
      <dgm:prSet presAssocID="{3B3533D2-C00B-4F5B-96B4-DB77C6B5E910}" presName="node" presStyleLbl="node1" presStyleIdx="1" presStyleCnt="3">
        <dgm:presLayoutVars>
          <dgm:bulletEnabled val="1"/>
        </dgm:presLayoutVars>
      </dgm:prSet>
      <dgm:spPr/>
    </dgm:pt>
    <dgm:pt modelId="{FDF33BFF-A225-4B72-A07B-7CA28EE52A81}" type="pres">
      <dgm:prSet presAssocID="{9C98ECE8-41E4-49DC-AD9B-78873DA0A84E}" presName="sibTrans" presStyleCnt="0"/>
      <dgm:spPr/>
    </dgm:pt>
    <dgm:pt modelId="{2A93BDC7-332A-4601-9986-A723C742D07B}" type="pres">
      <dgm:prSet presAssocID="{8A8AC7A7-AEE5-4649-92BA-A7E21E06D3E5}" presName="node" presStyleLbl="node1" presStyleIdx="2" presStyleCnt="3">
        <dgm:presLayoutVars>
          <dgm:bulletEnabled val="1"/>
        </dgm:presLayoutVars>
      </dgm:prSet>
      <dgm:spPr/>
    </dgm:pt>
  </dgm:ptLst>
  <dgm:cxnLst>
    <dgm:cxn modelId="{7C948A32-01CB-4E02-93B7-61D98A48E2AB}" type="presOf" srcId="{DD5396D4-88E3-47C1-98B4-BF66676E4340}" destId="{CD70D8D7-BDB9-4C54-AE77-E30A1CFF1924}" srcOrd="0" destOrd="0" presId="urn:microsoft.com/office/officeart/2005/8/layout/default"/>
    <dgm:cxn modelId="{F5CC3448-E278-49CD-9FC9-4C3507C5B70C}" srcId="{DD5396D4-88E3-47C1-98B4-BF66676E4340}" destId="{3B3533D2-C00B-4F5B-96B4-DB77C6B5E910}" srcOrd="1" destOrd="0" parTransId="{6F515A0B-EFEB-47D3-B737-4FBE462F9927}" sibTransId="{9C98ECE8-41E4-49DC-AD9B-78873DA0A84E}"/>
    <dgm:cxn modelId="{A27BA455-9514-4247-B045-E0678863C2C6}" type="presOf" srcId="{3B3533D2-C00B-4F5B-96B4-DB77C6B5E910}" destId="{2F2A5928-B4C0-4ED5-922A-52BA5ACE5C17}" srcOrd="0" destOrd="0" presId="urn:microsoft.com/office/officeart/2005/8/layout/default"/>
    <dgm:cxn modelId="{95A44A9A-D06A-4490-8D79-DA72A9F2D290}" type="presOf" srcId="{8A8AC7A7-AEE5-4649-92BA-A7E21E06D3E5}" destId="{2A93BDC7-332A-4601-9986-A723C742D07B}" srcOrd="0" destOrd="0" presId="urn:microsoft.com/office/officeart/2005/8/layout/default"/>
    <dgm:cxn modelId="{0C7B6CAA-0D6C-4491-BDF4-6033BE48D194}" srcId="{DD5396D4-88E3-47C1-98B4-BF66676E4340}" destId="{8A8AC7A7-AEE5-4649-92BA-A7E21E06D3E5}" srcOrd="2" destOrd="0" parTransId="{EEF5645C-3CC7-4E37-ABEC-DED2F2990541}" sibTransId="{57E47887-4871-4BBB-BA98-0560730B8EB4}"/>
    <dgm:cxn modelId="{CE0559DD-EC4E-400E-A858-5923EAE7612A}" type="presOf" srcId="{E2D6CC7C-3D8D-43D0-8F5C-39FD1A5EAD35}" destId="{FAD49E76-2156-4779-8F71-64CFC0CB84CD}" srcOrd="0" destOrd="0" presId="urn:microsoft.com/office/officeart/2005/8/layout/default"/>
    <dgm:cxn modelId="{9F14A8F3-540F-47E5-AE97-4EB64BED043D}" srcId="{DD5396D4-88E3-47C1-98B4-BF66676E4340}" destId="{E2D6CC7C-3D8D-43D0-8F5C-39FD1A5EAD35}" srcOrd="0" destOrd="0" parTransId="{7FE2904D-4F5D-4D4F-B116-BB04C36DD51B}" sibTransId="{42476240-3899-49E4-AB4E-6F75804BE44B}"/>
    <dgm:cxn modelId="{4D0BF9B7-E7D8-4FDE-9D70-77CF07BD24EA}" type="presParOf" srcId="{CD70D8D7-BDB9-4C54-AE77-E30A1CFF1924}" destId="{FAD49E76-2156-4779-8F71-64CFC0CB84CD}" srcOrd="0" destOrd="0" presId="urn:microsoft.com/office/officeart/2005/8/layout/default"/>
    <dgm:cxn modelId="{FFEDB015-7CB1-49B2-A496-27ACE8B52876}" type="presParOf" srcId="{CD70D8D7-BDB9-4C54-AE77-E30A1CFF1924}" destId="{D384637B-E0A2-4F57-8CC4-7B1A4CBA4099}" srcOrd="1" destOrd="0" presId="urn:microsoft.com/office/officeart/2005/8/layout/default"/>
    <dgm:cxn modelId="{F9A63AD5-9356-419B-BC39-578F122AA320}" type="presParOf" srcId="{CD70D8D7-BDB9-4C54-AE77-E30A1CFF1924}" destId="{2F2A5928-B4C0-4ED5-922A-52BA5ACE5C17}" srcOrd="2" destOrd="0" presId="urn:microsoft.com/office/officeart/2005/8/layout/default"/>
    <dgm:cxn modelId="{DD617C28-327E-431A-A089-6ECCF04CFEF3}" type="presParOf" srcId="{CD70D8D7-BDB9-4C54-AE77-E30A1CFF1924}" destId="{FDF33BFF-A225-4B72-A07B-7CA28EE52A81}" srcOrd="3" destOrd="0" presId="urn:microsoft.com/office/officeart/2005/8/layout/default"/>
    <dgm:cxn modelId="{CD27D4A8-2DA5-4F66-BC41-F91880BC69AA}" type="presParOf" srcId="{CD70D8D7-BDB9-4C54-AE77-E30A1CFF1924}" destId="{2A93BDC7-332A-4601-9986-A723C742D07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0BF8FBF-1244-4736-9B1C-911C722CBE13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8DC512EE-C859-449C-A9A5-0852B8AF7E15}">
      <dgm:prSet phldrT="[Text]" custT="1"/>
      <dgm:spPr>
        <a:solidFill>
          <a:srgbClr val="458DCF"/>
        </a:solidFill>
      </dgm:spPr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Char char="§"/>
          </a:pPr>
          <a:r>
            <a:rPr lang="en-US" sz="2000"/>
            <a:t>Making authorised medical decisions</a:t>
          </a:r>
          <a:endParaRPr lang="en-AU" sz="2000" dirty="0"/>
        </a:p>
      </dgm:t>
    </dgm:pt>
    <dgm:pt modelId="{40BEC20D-D4CC-4D4D-96B1-214B8D968335}" type="parTrans" cxnId="{4245F96A-8D71-49C4-A844-96C1A4760A5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EC2DCD80-871F-4B4D-9A74-5BE28778E8D0}" type="sibTrans" cxnId="{4245F96A-8D71-49C4-A844-96C1A4760A5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7B7EC4F7-4B16-4C81-A0CC-2BC274D1DC85}">
      <dgm:prSet custT="1"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r>
            <a:rPr lang="en-US" sz="2000"/>
            <a:t>General work health and safety</a:t>
          </a:r>
          <a:endParaRPr lang="en-US" sz="2000" dirty="0"/>
        </a:p>
      </dgm:t>
    </dgm:pt>
    <dgm:pt modelId="{BAFF332A-5261-4D1B-B8A2-1FD71F68E309}" type="parTrans" cxnId="{745DA7FD-8E5F-4DEA-AF82-E14DF915C8E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BB8ACA6C-D9B6-4579-9B16-54FEC63631D3}" type="sibTrans" cxnId="{745DA7FD-8E5F-4DEA-AF82-E14DF915C8EF}">
      <dgm:prSet/>
      <dgm:spPr/>
      <dgm:t>
        <a:bodyPr/>
        <a:lstStyle/>
        <a:p>
          <a:pPr>
            <a:lnSpc>
              <a:spcPct val="114000"/>
            </a:lnSpc>
            <a:spcBef>
              <a:spcPts val="600"/>
            </a:spcBef>
            <a:spcAft>
              <a:spcPts val="600"/>
            </a:spcAft>
          </a:pPr>
          <a:endParaRPr lang="en-AU" sz="2000"/>
        </a:p>
      </dgm:t>
    </dgm:pt>
    <dgm:pt modelId="{F035611E-6797-473F-BE2E-3335FE57E653}" type="pres">
      <dgm:prSet presAssocID="{80BF8FBF-1244-4736-9B1C-911C722CBE13}" presName="diagram" presStyleCnt="0">
        <dgm:presLayoutVars>
          <dgm:dir/>
          <dgm:resizeHandles val="exact"/>
        </dgm:presLayoutVars>
      </dgm:prSet>
      <dgm:spPr/>
    </dgm:pt>
    <dgm:pt modelId="{77F8C5C9-A126-4764-BF4C-4A297CBFD6C1}" type="pres">
      <dgm:prSet presAssocID="{8DC512EE-C859-449C-A9A5-0852B8AF7E15}" presName="node" presStyleLbl="node1" presStyleIdx="0" presStyleCnt="2" custScaleX="149150" custLinFactNeighborX="-892" custLinFactNeighborY="31">
        <dgm:presLayoutVars>
          <dgm:bulletEnabled val="1"/>
        </dgm:presLayoutVars>
      </dgm:prSet>
      <dgm:spPr/>
    </dgm:pt>
    <dgm:pt modelId="{66FF6B53-21B4-4CBF-AC0E-9049F221DB2A}" type="pres">
      <dgm:prSet presAssocID="{EC2DCD80-871F-4B4D-9A74-5BE28778E8D0}" presName="sibTrans" presStyleCnt="0"/>
      <dgm:spPr/>
    </dgm:pt>
    <dgm:pt modelId="{766F2B13-753C-4E9A-A09C-3E66669AE60E}" type="pres">
      <dgm:prSet presAssocID="{7B7EC4F7-4B16-4C81-A0CC-2BC274D1DC85}" presName="node" presStyleLbl="node1" presStyleIdx="1" presStyleCnt="2" custScaleX="149150" custLinFactNeighborX="-892" custLinFactNeighborY="31">
        <dgm:presLayoutVars>
          <dgm:bulletEnabled val="1"/>
        </dgm:presLayoutVars>
      </dgm:prSet>
      <dgm:spPr/>
    </dgm:pt>
  </dgm:ptLst>
  <dgm:cxnLst>
    <dgm:cxn modelId="{4245F96A-8D71-49C4-A844-96C1A4760A5F}" srcId="{80BF8FBF-1244-4736-9B1C-911C722CBE13}" destId="{8DC512EE-C859-449C-A9A5-0852B8AF7E15}" srcOrd="0" destOrd="0" parTransId="{40BEC20D-D4CC-4D4D-96B1-214B8D968335}" sibTransId="{EC2DCD80-871F-4B4D-9A74-5BE28778E8D0}"/>
    <dgm:cxn modelId="{F07F687B-749F-41E7-9746-83BA59CBE29E}" type="presOf" srcId="{7B7EC4F7-4B16-4C81-A0CC-2BC274D1DC85}" destId="{766F2B13-753C-4E9A-A09C-3E66669AE60E}" srcOrd="0" destOrd="0" presId="urn:microsoft.com/office/officeart/2005/8/layout/default"/>
    <dgm:cxn modelId="{94FED2AD-1626-4EFD-B802-83F354F46E16}" type="presOf" srcId="{80BF8FBF-1244-4736-9B1C-911C722CBE13}" destId="{F035611E-6797-473F-BE2E-3335FE57E653}" srcOrd="0" destOrd="0" presId="urn:microsoft.com/office/officeart/2005/8/layout/default"/>
    <dgm:cxn modelId="{AB229AD4-0E9B-4FCB-909A-9332432C6DEE}" type="presOf" srcId="{8DC512EE-C859-449C-A9A5-0852B8AF7E15}" destId="{77F8C5C9-A126-4764-BF4C-4A297CBFD6C1}" srcOrd="0" destOrd="0" presId="urn:microsoft.com/office/officeart/2005/8/layout/default"/>
    <dgm:cxn modelId="{745DA7FD-8E5F-4DEA-AF82-E14DF915C8EF}" srcId="{80BF8FBF-1244-4736-9B1C-911C722CBE13}" destId="{7B7EC4F7-4B16-4C81-A0CC-2BC274D1DC85}" srcOrd="1" destOrd="0" parTransId="{BAFF332A-5261-4D1B-B8A2-1FD71F68E309}" sibTransId="{BB8ACA6C-D9B6-4579-9B16-54FEC63631D3}"/>
    <dgm:cxn modelId="{5EE5E81B-0A69-45D1-8830-07FAF56FAC41}" type="presParOf" srcId="{F035611E-6797-473F-BE2E-3335FE57E653}" destId="{77F8C5C9-A126-4764-BF4C-4A297CBFD6C1}" srcOrd="0" destOrd="0" presId="urn:microsoft.com/office/officeart/2005/8/layout/default"/>
    <dgm:cxn modelId="{D00CDFDC-E16A-4EA9-A0EE-2BFA559DB64E}" type="presParOf" srcId="{F035611E-6797-473F-BE2E-3335FE57E653}" destId="{66FF6B53-21B4-4CBF-AC0E-9049F221DB2A}" srcOrd="1" destOrd="0" presId="urn:microsoft.com/office/officeart/2005/8/layout/default"/>
    <dgm:cxn modelId="{13E2A3F8-02DD-4019-9833-5594197E0A2A}" type="presParOf" srcId="{F035611E-6797-473F-BE2E-3335FE57E653}" destId="{766F2B13-753C-4E9A-A09C-3E66669AE60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EEF28-0251-4F6E-95D1-024BEF2A9A3E}">
      <dsp:nvSpPr>
        <dsp:cNvPr id="0" name=""/>
        <dsp:cNvSpPr/>
      </dsp:nvSpPr>
      <dsp:spPr>
        <a:xfrm>
          <a:off x="63602" y="1861"/>
          <a:ext cx="3078546" cy="173278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Commonwealth Home Support </a:t>
          </a:r>
          <a:r>
            <a:rPr lang="en-US" sz="2000" kern="1200" dirty="0" err="1"/>
            <a:t>Programme</a:t>
          </a:r>
          <a:r>
            <a:rPr lang="en-US" sz="2000" kern="1200" dirty="0"/>
            <a:t> (CHSP)</a:t>
          </a:r>
          <a:endParaRPr lang="en-AU" sz="2000" kern="1200" dirty="0"/>
        </a:p>
      </dsp:txBody>
      <dsp:txXfrm>
        <a:off x="63602" y="1861"/>
        <a:ext cx="3078546" cy="1732781"/>
      </dsp:txXfrm>
    </dsp:sp>
    <dsp:sp modelId="{CA27ED8F-5615-419F-B829-E8F691452FFC}">
      <dsp:nvSpPr>
        <dsp:cNvPr id="0" name=""/>
        <dsp:cNvSpPr/>
      </dsp:nvSpPr>
      <dsp:spPr>
        <a:xfrm>
          <a:off x="3430945" y="1861"/>
          <a:ext cx="3078546" cy="1732781"/>
        </a:xfrm>
        <a:prstGeom prst="rect">
          <a:avLst/>
        </a:prstGeom>
        <a:solidFill>
          <a:srgbClr val="42BDC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Home Care Package Program Subsidy</a:t>
          </a:r>
        </a:p>
      </dsp:txBody>
      <dsp:txXfrm>
        <a:off x="3430945" y="1861"/>
        <a:ext cx="3078546" cy="1732781"/>
      </dsp:txXfrm>
    </dsp:sp>
    <dsp:sp modelId="{ACE60F21-435B-43E1-881F-A836CEFAF178}">
      <dsp:nvSpPr>
        <dsp:cNvPr id="0" name=""/>
        <dsp:cNvSpPr/>
      </dsp:nvSpPr>
      <dsp:spPr>
        <a:xfrm>
          <a:off x="6798288" y="1861"/>
          <a:ext cx="3078546" cy="1732781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Community Assistance and Support Program</a:t>
          </a:r>
        </a:p>
      </dsp:txBody>
      <dsp:txXfrm>
        <a:off x="6798288" y="1861"/>
        <a:ext cx="3078546" cy="1732781"/>
      </dsp:txXfrm>
    </dsp:sp>
    <dsp:sp modelId="{426A457C-EEBA-4B14-96CA-7FED3CF820A0}">
      <dsp:nvSpPr>
        <dsp:cNvPr id="0" name=""/>
        <dsp:cNvSpPr/>
      </dsp:nvSpPr>
      <dsp:spPr>
        <a:xfrm>
          <a:off x="63602" y="2023439"/>
          <a:ext cx="3078546" cy="1732781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Residential aged care subsidy</a:t>
          </a:r>
          <a:endParaRPr lang="en-US" sz="2000" kern="1200" dirty="0"/>
        </a:p>
      </dsp:txBody>
      <dsp:txXfrm>
        <a:off x="63602" y="2023439"/>
        <a:ext cx="3078546" cy="1732781"/>
      </dsp:txXfrm>
    </dsp:sp>
    <dsp:sp modelId="{3E62F611-E4B4-4DF9-8EAB-320805618C13}">
      <dsp:nvSpPr>
        <dsp:cNvPr id="0" name=""/>
        <dsp:cNvSpPr/>
      </dsp:nvSpPr>
      <dsp:spPr>
        <a:xfrm>
          <a:off x="3430945" y="2023439"/>
          <a:ext cx="3078546" cy="1732781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Residential respite subsidy</a:t>
          </a:r>
          <a:endParaRPr lang="en-US" sz="2000" kern="1200" dirty="0"/>
        </a:p>
      </dsp:txBody>
      <dsp:txXfrm>
        <a:off x="3430945" y="2023439"/>
        <a:ext cx="3078546" cy="1732781"/>
      </dsp:txXfrm>
    </dsp:sp>
    <dsp:sp modelId="{16ACAEA9-080C-4B55-9D60-CBCFCCE028C2}">
      <dsp:nvSpPr>
        <dsp:cNvPr id="0" name=""/>
        <dsp:cNvSpPr/>
      </dsp:nvSpPr>
      <dsp:spPr>
        <a:xfrm>
          <a:off x="6798288" y="2023439"/>
          <a:ext cx="3078546" cy="173278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Flexible care subsidies for Short-Term Restorative Care and Transition Care Programmes</a:t>
          </a:r>
          <a:endParaRPr lang="en-AU" sz="2000" kern="1200" dirty="0"/>
        </a:p>
      </dsp:txBody>
      <dsp:txXfrm>
        <a:off x="6798288" y="2023439"/>
        <a:ext cx="3078546" cy="17327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3CD94-25B5-41A6-8CB7-F04BFB6CC490}">
      <dsp:nvSpPr>
        <dsp:cNvPr id="0" name=""/>
        <dsp:cNvSpPr/>
      </dsp:nvSpPr>
      <dsp:spPr>
        <a:xfrm rot="16200000">
          <a:off x="24168" y="-21781"/>
          <a:ext cx="2298560" cy="2342123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Availability</a:t>
          </a:r>
          <a:endParaRPr lang="en-AU" sz="2000" kern="1200" dirty="0"/>
        </a:p>
      </dsp:txBody>
      <dsp:txXfrm rot="5400000">
        <a:off x="2387" y="459712"/>
        <a:ext cx="2342123" cy="1379136"/>
      </dsp:txXfrm>
    </dsp:sp>
    <dsp:sp modelId="{4199B2A8-0594-4088-B69B-B58DABA2A9D4}">
      <dsp:nvSpPr>
        <dsp:cNvPr id="0" name=""/>
        <dsp:cNvSpPr/>
      </dsp:nvSpPr>
      <dsp:spPr>
        <a:xfrm rot="16200000">
          <a:off x="2541950" y="-21781"/>
          <a:ext cx="2298560" cy="2342123"/>
        </a:xfrm>
        <a:prstGeom prst="flowChartManualOperation">
          <a:avLst/>
        </a:prstGeom>
        <a:solidFill>
          <a:srgbClr val="39C5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Accessibility</a:t>
          </a:r>
          <a:endParaRPr lang="en-US" sz="2000" kern="1200" dirty="0"/>
        </a:p>
      </dsp:txBody>
      <dsp:txXfrm rot="5400000">
        <a:off x="2520169" y="459712"/>
        <a:ext cx="2342123" cy="1379136"/>
      </dsp:txXfrm>
    </dsp:sp>
    <dsp:sp modelId="{23441AE8-2475-4479-AF16-F950AEB2D42B}">
      <dsp:nvSpPr>
        <dsp:cNvPr id="0" name=""/>
        <dsp:cNvSpPr/>
      </dsp:nvSpPr>
      <dsp:spPr>
        <a:xfrm rot="16200000">
          <a:off x="5059733" y="-21781"/>
          <a:ext cx="2298560" cy="2342123"/>
        </a:xfrm>
        <a:prstGeom prst="flowChartManualOperati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Acceptability</a:t>
          </a:r>
          <a:endParaRPr lang="en-US" sz="2000" kern="1200" dirty="0"/>
        </a:p>
      </dsp:txBody>
      <dsp:txXfrm rot="5400000">
        <a:off x="5037952" y="459712"/>
        <a:ext cx="2342123" cy="1379136"/>
      </dsp:txXfrm>
    </dsp:sp>
    <dsp:sp modelId="{655BAC35-7A63-4515-A116-0DB680C2B824}">
      <dsp:nvSpPr>
        <dsp:cNvPr id="0" name=""/>
        <dsp:cNvSpPr/>
      </dsp:nvSpPr>
      <dsp:spPr>
        <a:xfrm rot="16200000">
          <a:off x="7577515" y="-21781"/>
          <a:ext cx="2298560" cy="2342123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Quality</a:t>
          </a:r>
          <a:endParaRPr lang="en-US" sz="2000" kern="1200" dirty="0"/>
        </a:p>
      </dsp:txBody>
      <dsp:txXfrm rot="5400000">
        <a:off x="7555734" y="459712"/>
        <a:ext cx="2342123" cy="13791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52D75F-8E8B-40C8-84ED-203E600E7D6D}">
      <dsp:nvSpPr>
        <dsp:cNvPr id="0" name=""/>
        <dsp:cNvSpPr/>
      </dsp:nvSpPr>
      <dsp:spPr>
        <a:xfrm>
          <a:off x="0" y="5151"/>
          <a:ext cx="9970582" cy="8049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The whole team can function correctly.</a:t>
          </a:r>
          <a:endParaRPr lang="en-AU" sz="2000" kern="1200" dirty="0"/>
        </a:p>
      </dsp:txBody>
      <dsp:txXfrm>
        <a:off x="39295" y="44446"/>
        <a:ext cx="9891992" cy="726370"/>
      </dsp:txXfrm>
    </dsp:sp>
    <dsp:sp modelId="{7DE1F31F-63E9-41AC-A60E-CC29F1870180}">
      <dsp:nvSpPr>
        <dsp:cNvPr id="0" name=""/>
        <dsp:cNvSpPr/>
      </dsp:nvSpPr>
      <dsp:spPr>
        <a:xfrm>
          <a:off x="0" y="933951"/>
          <a:ext cx="9970582" cy="80496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It can make the environment more pleasant.</a:t>
          </a:r>
        </a:p>
      </dsp:txBody>
      <dsp:txXfrm>
        <a:off x="39295" y="973246"/>
        <a:ext cx="9891992" cy="726370"/>
      </dsp:txXfrm>
    </dsp:sp>
    <dsp:sp modelId="{C04EDBF0-DABD-4513-BB9A-09CE453DFB4E}">
      <dsp:nvSpPr>
        <dsp:cNvPr id="0" name=""/>
        <dsp:cNvSpPr/>
      </dsp:nvSpPr>
      <dsp:spPr>
        <a:xfrm>
          <a:off x="0" y="1862751"/>
          <a:ext cx="9970582" cy="804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It will significantly benefit older people in your care.</a:t>
          </a:r>
          <a:endParaRPr lang="en-US" sz="2000" kern="1200" dirty="0"/>
        </a:p>
      </dsp:txBody>
      <dsp:txXfrm>
        <a:off x="39295" y="1902046"/>
        <a:ext cx="9891992" cy="7263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09948-104B-468D-A70C-5D0503CCB0D2}">
      <dsp:nvSpPr>
        <dsp:cNvPr id="0" name=""/>
        <dsp:cNvSpPr/>
      </dsp:nvSpPr>
      <dsp:spPr>
        <a:xfrm>
          <a:off x="0" y="286674"/>
          <a:ext cx="9837337" cy="864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487" tIns="374904" rIns="76348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Understand what to do</a:t>
          </a:r>
        </a:p>
      </dsp:txBody>
      <dsp:txXfrm>
        <a:off x="0" y="286674"/>
        <a:ext cx="9837337" cy="864675"/>
      </dsp:txXfrm>
    </dsp:sp>
    <dsp:sp modelId="{5ED174DA-1CBA-4FA8-B882-25C71770B8AB}">
      <dsp:nvSpPr>
        <dsp:cNvPr id="0" name=""/>
        <dsp:cNvSpPr/>
      </dsp:nvSpPr>
      <dsp:spPr>
        <a:xfrm>
          <a:off x="451671" y="20994"/>
          <a:ext cx="6886135" cy="53136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280" tIns="0" rIns="260280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b="1" kern="1200"/>
            <a:t>Know your role</a:t>
          </a:r>
          <a:endParaRPr lang="en-AU" sz="2000" kern="1200" dirty="0"/>
        </a:p>
      </dsp:txBody>
      <dsp:txXfrm>
        <a:off x="477610" y="46933"/>
        <a:ext cx="6834257" cy="479482"/>
      </dsp:txXfrm>
    </dsp:sp>
    <dsp:sp modelId="{2CF38F7F-9374-4312-98EA-90A4D9D37171}">
      <dsp:nvSpPr>
        <dsp:cNvPr id="0" name=""/>
        <dsp:cNvSpPr/>
      </dsp:nvSpPr>
      <dsp:spPr>
        <a:xfrm>
          <a:off x="0" y="1514230"/>
          <a:ext cx="9837337" cy="864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487" tIns="374904" rIns="76348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Appreciate the team</a:t>
          </a:r>
        </a:p>
      </dsp:txBody>
      <dsp:txXfrm>
        <a:off x="0" y="1514230"/>
        <a:ext cx="9837337" cy="864675"/>
      </dsp:txXfrm>
    </dsp:sp>
    <dsp:sp modelId="{724195BD-3CA5-47F3-BB5A-5AC449BA367C}">
      <dsp:nvSpPr>
        <dsp:cNvPr id="0" name=""/>
        <dsp:cNvSpPr/>
      </dsp:nvSpPr>
      <dsp:spPr>
        <a:xfrm>
          <a:off x="491866" y="1248549"/>
          <a:ext cx="6886135" cy="5313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280" tIns="0" rIns="260280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b="1" kern="1200"/>
            <a:t>Respect everyone</a:t>
          </a:r>
          <a:endParaRPr lang="en-US" sz="2000" b="1" kern="1200" dirty="0"/>
        </a:p>
      </dsp:txBody>
      <dsp:txXfrm>
        <a:off x="517805" y="1274488"/>
        <a:ext cx="6834257" cy="479482"/>
      </dsp:txXfrm>
    </dsp:sp>
    <dsp:sp modelId="{AC94E656-CBBE-461D-96F4-E22F5714874D}">
      <dsp:nvSpPr>
        <dsp:cNvPr id="0" name=""/>
        <dsp:cNvSpPr/>
      </dsp:nvSpPr>
      <dsp:spPr>
        <a:xfrm>
          <a:off x="0" y="2741785"/>
          <a:ext cx="9837337" cy="864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487" tIns="374904" rIns="76348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Work well with others</a:t>
          </a:r>
        </a:p>
      </dsp:txBody>
      <dsp:txXfrm>
        <a:off x="0" y="2741785"/>
        <a:ext cx="9837337" cy="864675"/>
      </dsp:txXfrm>
    </dsp:sp>
    <dsp:sp modelId="{1648FCEE-9F42-4EC6-AB23-05AB454F6239}">
      <dsp:nvSpPr>
        <dsp:cNvPr id="0" name=""/>
        <dsp:cNvSpPr/>
      </dsp:nvSpPr>
      <dsp:spPr>
        <a:xfrm>
          <a:off x="491866" y="2476105"/>
          <a:ext cx="6886135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280" tIns="0" rIns="260280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b="1" kern="1200"/>
            <a:t>Have a group mentality</a:t>
          </a:r>
          <a:endParaRPr lang="en-US" sz="2000" b="1" kern="1200" dirty="0"/>
        </a:p>
      </dsp:txBody>
      <dsp:txXfrm>
        <a:off x="517805" y="2502044"/>
        <a:ext cx="6834257" cy="47948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7F5BC-EB7A-44E9-95BA-D309A1D99394}">
      <dsp:nvSpPr>
        <dsp:cNvPr id="0" name=""/>
        <dsp:cNvSpPr/>
      </dsp:nvSpPr>
      <dsp:spPr>
        <a:xfrm>
          <a:off x="2912" y="407181"/>
          <a:ext cx="2310375" cy="1386225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E-mail</a:t>
          </a:r>
          <a:endParaRPr lang="en-AU" sz="2000" kern="1200" dirty="0"/>
        </a:p>
      </dsp:txBody>
      <dsp:txXfrm>
        <a:off x="2912" y="407181"/>
        <a:ext cx="2310375" cy="1386225"/>
      </dsp:txXfrm>
    </dsp:sp>
    <dsp:sp modelId="{66A0428B-FEFE-47F8-95DA-0154FA202125}">
      <dsp:nvSpPr>
        <dsp:cNvPr id="0" name=""/>
        <dsp:cNvSpPr/>
      </dsp:nvSpPr>
      <dsp:spPr>
        <a:xfrm>
          <a:off x="2544324" y="407181"/>
          <a:ext cx="2310375" cy="1386225"/>
        </a:xfrm>
        <a:prstGeom prst="rect">
          <a:avLst/>
        </a:prstGeom>
        <a:solidFill>
          <a:srgbClr val="39C5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Phone calls</a:t>
          </a:r>
          <a:endParaRPr lang="en-US" sz="2000" kern="1200" dirty="0"/>
        </a:p>
      </dsp:txBody>
      <dsp:txXfrm>
        <a:off x="2544324" y="407181"/>
        <a:ext cx="2310375" cy="1386225"/>
      </dsp:txXfrm>
    </dsp:sp>
    <dsp:sp modelId="{433089DB-60BE-47AB-98BE-7F081BCC9721}">
      <dsp:nvSpPr>
        <dsp:cNvPr id="0" name=""/>
        <dsp:cNvSpPr/>
      </dsp:nvSpPr>
      <dsp:spPr>
        <a:xfrm>
          <a:off x="5085737" y="407181"/>
          <a:ext cx="2310375" cy="1386225"/>
        </a:xfrm>
        <a:prstGeom prst="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Video meetings</a:t>
          </a:r>
          <a:endParaRPr lang="en-US" sz="2000" kern="1200" dirty="0"/>
        </a:p>
      </dsp:txBody>
      <dsp:txXfrm>
        <a:off x="5085737" y="407181"/>
        <a:ext cx="2310375" cy="1386225"/>
      </dsp:txXfrm>
    </dsp:sp>
    <dsp:sp modelId="{A4272CF6-3A8D-4A63-B3A8-E053C11E8549}">
      <dsp:nvSpPr>
        <dsp:cNvPr id="0" name=""/>
        <dsp:cNvSpPr/>
      </dsp:nvSpPr>
      <dsp:spPr>
        <a:xfrm>
          <a:off x="7627149" y="407181"/>
          <a:ext cx="2310375" cy="138622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Group chats</a:t>
          </a:r>
          <a:endParaRPr lang="en-US" sz="2000" kern="1200" dirty="0"/>
        </a:p>
      </dsp:txBody>
      <dsp:txXfrm>
        <a:off x="7627149" y="407181"/>
        <a:ext cx="2310375" cy="13862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5EAFB-6FA7-464D-B803-AA7E6BBD8311}">
      <dsp:nvSpPr>
        <dsp:cNvPr id="0" name=""/>
        <dsp:cNvSpPr/>
      </dsp:nvSpPr>
      <dsp:spPr>
        <a:xfrm>
          <a:off x="0" y="2975299"/>
          <a:ext cx="9930614" cy="650922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Commission assigns assessment team for accreditation</a:t>
          </a:r>
        </a:p>
      </dsp:txBody>
      <dsp:txXfrm>
        <a:off x="0" y="2975299"/>
        <a:ext cx="9930614" cy="650922"/>
      </dsp:txXfrm>
    </dsp:sp>
    <dsp:sp modelId="{B63B8759-6701-4E3D-9723-DB3518C0F8E6}">
      <dsp:nvSpPr>
        <dsp:cNvPr id="0" name=""/>
        <dsp:cNvSpPr/>
      </dsp:nvSpPr>
      <dsp:spPr>
        <a:xfrm rot="10800000">
          <a:off x="0" y="1983943"/>
          <a:ext cx="9930614" cy="1001119"/>
        </a:xfrm>
        <a:prstGeom prst="upArrowCallout">
          <a:avLst/>
        </a:prstGeom>
        <a:solidFill>
          <a:srgbClr val="37AF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Commissioner informs provider about decision to accept application</a:t>
          </a:r>
        </a:p>
      </dsp:txBody>
      <dsp:txXfrm rot="10800000">
        <a:off x="0" y="1983943"/>
        <a:ext cx="9930614" cy="650497"/>
      </dsp:txXfrm>
    </dsp:sp>
    <dsp:sp modelId="{26E7953A-B02E-411D-AEFE-1AE19DB43ABE}">
      <dsp:nvSpPr>
        <dsp:cNvPr id="0" name=""/>
        <dsp:cNvSpPr/>
      </dsp:nvSpPr>
      <dsp:spPr>
        <a:xfrm rot="10800000">
          <a:off x="0" y="992588"/>
          <a:ext cx="9930614" cy="1001119"/>
        </a:xfrm>
        <a:prstGeom prst="upArrowCallou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Commissioner decides whether to accept application</a:t>
          </a:r>
        </a:p>
      </dsp:txBody>
      <dsp:txXfrm rot="10800000">
        <a:off x="0" y="992588"/>
        <a:ext cx="9930614" cy="650497"/>
      </dsp:txXfrm>
    </dsp:sp>
    <dsp:sp modelId="{60D0E153-CD30-46A7-A98B-573A9C4316FA}">
      <dsp:nvSpPr>
        <dsp:cNvPr id="0" name=""/>
        <dsp:cNvSpPr/>
      </dsp:nvSpPr>
      <dsp:spPr>
        <a:xfrm rot="10800000">
          <a:off x="0" y="0"/>
          <a:ext cx="9930614" cy="1001119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Provider applies for accreditation </a:t>
          </a:r>
        </a:p>
      </dsp:txBody>
      <dsp:txXfrm rot="10800000">
        <a:off x="0" y="0"/>
        <a:ext cx="9930614" cy="6504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9591E-0F72-4A7C-B17F-FCB3886EBA00}">
      <dsp:nvSpPr>
        <dsp:cNvPr id="0" name=""/>
        <dsp:cNvSpPr/>
      </dsp:nvSpPr>
      <dsp:spPr>
        <a:xfrm>
          <a:off x="0" y="2344817"/>
          <a:ext cx="9940662" cy="76962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Commissioner decides whether to accredit provider or not</a:t>
          </a:r>
        </a:p>
      </dsp:txBody>
      <dsp:txXfrm>
        <a:off x="0" y="2344817"/>
        <a:ext cx="9940662" cy="769621"/>
      </dsp:txXfrm>
    </dsp:sp>
    <dsp:sp modelId="{96B9DDF2-F897-41E8-90CC-FEA970E61D2A}">
      <dsp:nvSpPr>
        <dsp:cNvPr id="0" name=""/>
        <dsp:cNvSpPr/>
      </dsp:nvSpPr>
      <dsp:spPr>
        <a:xfrm rot="10800000">
          <a:off x="0" y="1172683"/>
          <a:ext cx="9940662" cy="1183677"/>
        </a:xfrm>
        <a:prstGeom prst="upArrowCallout">
          <a:avLst/>
        </a:prstGeom>
        <a:solidFill>
          <a:srgbClr val="47A7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Team conducts accreditation</a:t>
          </a:r>
        </a:p>
      </dsp:txBody>
      <dsp:txXfrm rot="10800000">
        <a:off x="0" y="1172683"/>
        <a:ext cx="9940662" cy="769118"/>
      </dsp:txXfrm>
    </dsp:sp>
    <dsp:sp modelId="{60D0E153-CD30-46A7-A98B-573A9C4316FA}">
      <dsp:nvSpPr>
        <dsp:cNvPr id="0" name=""/>
        <dsp:cNvSpPr/>
      </dsp:nvSpPr>
      <dsp:spPr>
        <a:xfrm rot="10800000">
          <a:off x="0" y="0"/>
          <a:ext cx="9940662" cy="1183677"/>
        </a:xfrm>
        <a:prstGeom prst="upArrowCallout">
          <a:avLst/>
        </a:prstGeom>
        <a:solidFill>
          <a:srgbClr val="39C5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Provider informs clients about accreditation</a:t>
          </a:r>
        </a:p>
      </dsp:txBody>
      <dsp:txXfrm rot="10800000">
        <a:off x="0" y="0"/>
        <a:ext cx="9940662" cy="7691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937BA-88DA-4000-9A41-088872994681}">
      <dsp:nvSpPr>
        <dsp:cNvPr id="0" name=""/>
        <dsp:cNvSpPr/>
      </dsp:nvSpPr>
      <dsp:spPr>
        <a:xfrm>
          <a:off x="0" y="17510"/>
          <a:ext cx="9706708" cy="636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Treat cultural differences with respect</a:t>
          </a:r>
          <a:endParaRPr lang="en-AU" sz="2000" kern="1200" dirty="0"/>
        </a:p>
      </dsp:txBody>
      <dsp:txXfrm>
        <a:off x="31070" y="48580"/>
        <a:ext cx="9644568" cy="574340"/>
      </dsp:txXfrm>
    </dsp:sp>
    <dsp:sp modelId="{0697D767-A019-41B1-9F90-245B7EAD5EE0}">
      <dsp:nvSpPr>
        <dsp:cNvPr id="0" name=""/>
        <dsp:cNvSpPr/>
      </dsp:nvSpPr>
      <dsp:spPr>
        <a:xfrm>
          <a:off x="0" y="751910"/>
          <a:ext cx="9706708" cy="636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Politely ask them to talk about their culture</a:t>
          </a:r>
          <a:endParaRPr lang="en-US" sz="2000" kern="1200" dirty="0"/>
        </a:p>
      </dsp:txBody>
      <dsp:txXfrm>
        <a:off x="31070" y="782980"/>
        <a:ext cx="9644568" cy="574340"/>
      </dsp:txXfrm>
    </dsp:sp>
    <dsp:sp modelId="{41B097C7-505E-4669-9A97-E0A2C2E6323A}">
      <dsp:nvSpPr>
        <dsp:cNvPr id="0" name=""/>
        <dsp:cNvSpPr/>
      </dsp:nvSpPr>
      <dsp:spPr>
        <a:xfrm>
          <a:off x="0" y="1486310"/>
          <a:ext cx="9706708" cy="636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Encourage them to let you know if you are doing anything culturally inappropriate</a:t>
          </a:r>
          <a:endParaRPr lang="en-US" sz="2000" kern="1200" dirty="0"/>
        </a:p>
      </dsp:txBody>
      <dsp:txXfrm>
        <a:off x="31070" y="1517380"/>
        <a:ext cx="9644568" cy="574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21F71-4A43-4681-94E2-DF1346C05B64}">
      <dsp:nvSpPr>
        <dsp:cNvPr id="0" name=""/>
        <dsp:cNvSpPr/>
      </dsp:nvSpPr>
      <dsp:spPr>
        <a:xfrm>
          <a:off x="0" y="322198"/>
          <a:ext cx="997080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C6950-055E-4B32-AA40-54C8335225AA}">
      <dsp:nvSpPr>
        <dsp:cNvPr id="0" name=""/>
        <dsp:cNvSpPr/>
      </dsp:nvSpPr>
      <dsp:spPr>
        <a:xfrm>
          <a:off x="498540" y="71278"/>
          <a:ext cx="7517899" cy="501840"/>
        </a:xfrm>
        <a:prstGeom prst="round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11" tIns="0" rIns="263811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Your role as a care worker</a:t>
          </a:r>
          <a:endParaRPr lang="en-AU" sz="2000" kern="1200" dirty="0"/>
        </a:p>
      </dsp:txBody>
      <dsp:txXfrm>
        <a:off x="523038" y="95776"/>
        <a:ext cx="7468903" cy="452844"/>
      </dsp:txXfrm>
    </dsp:sp>
    <dsp:sp modelId="{931BD20F-B24B-4032-84AA-DD6145B5918D}">
      <dsp:nvSpPr>
        <dsp:cNvPr id="0" name=""/>
        <dsp:cNvSpPr/>
      </dsp:nvSpPr>
      <dsp:spPr>
        <a:xfrm>
          <a:off x="0" y="1093318"/>
          <a:ext cx="997080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0DCB2-EF5E-4C6B-B08C-912F12A265E7}">
      <dsp:nvSpPr>
        <dsp:cNvPr id="0" name=""/>
        <dsp:cNvSpPr/>
      </dsp:nvSpPr>
      <dsp:spPr>
        <a:xfrm>
          <a:off x="498540" y="842398"/>
          <a:ext cx="7517899" cy="501840"/>
        </a:xfrm>
        <a:prstGeom prst="roundRect">
          <a:avLst/>
        </a:prstGeom>
        <a:solidFill>
          <a:srgbClr val="39C5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11" tIns="0" rIns="263811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Working in a person's home</a:t>
          </a:r>
        </a:p>
      </dsp:txBody>
      <dsp:txXfrm>
        <a:off x="523038" y="866896"/>
        <a:ext cx="7468903" cy="452844"/>
      </dsp:txXfrm>
    </dsp:sp>
    <dsp:sp modelId="{F002CCF4-8138-440A-BDCE-341D948560A6}">
      <dsp:nvSpPr>
        <dsp:cNvPr id="0" name=""/>
        <dsp:cNvSpPr/>
      </dsp:nvSpPr>
      <dsp:spPr>
        <a:xfrm>
          <a:off x="0" y="1864438"/>
          <a:ext cx="997080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6DAAA3-ADCD-47D3-A804-A4C64E77B5F1}">
      <dsp:nvSpPr>
        <dsp:cNvPr id="0" name=""/>
        <dsp:cNvSpPr/>
      </dsp:nvSpPr>
      <dsp:spPr>
        <a:xfrm>
          <a:off x="498540" y="1613518"/>
          <a:ext cx="7517899" cy="501840"/>
        </a:xfrm>
        <a:prstGeom prst="round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11" tIns="0" rIns="263811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Assisting a person to engage outside their regular setting</a:t>
          </a:r>
        </a:p>
      </dsp:txBody>
      <dsp:txXfrm>
        <a:off x="523038" y="1638016"/>
        <a:ext cx="7468903" cy="452844"/>
      </dsp:txXfrm>
    </dsp:sp>
    <dsp:sp modelId="{34F85017-E6B3-44A7-BAC0-A39DCF5D626C}">
      <dsp:nvSpPr>
        <dsp:cNvPr id="0" name=""/>
        <dsp:cNvSpPr/>
      </dsp:nvSpPr>
      <dsp:spPr>
        <a:xfrm>
          <a:off x="0" y="2635558"/>
          <a:ext cx="997080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50835F-F067-42D1-99BA-0F62F0D69EB8}">
      <dsp:nvSpPr>
        <dsp:cNvPr id="0" name=""/>
        <dsp:cNvSpPr/>
      </dsp:nvSpPr>
      <dsp:spPr>
        <a:xfrm>
          <a:off x="498540" y="2384638"/>
          <a:ext cx="7517899" cy="5018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11" tIns="0" rIns="263811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Planning an activity</a:t>
          </a:r>
          <a:endParaRPr lang="en-US" sz="2000" kern="1200" dirty="0"/>
        </a:p>
      </dsp:txBody>
      <dsp:txXfrm>
        <a:off x="523038" y="2409136"/>
        <a:ext cx="7468903" cy="452844"/>
      </dsp:txXfrm>
    </dsp:sp>
    <dsp:sp modelId="{75B7F2C0-AD03-461D-B671-B366AA36273F}">
      <dsp:nvSpPr>
        <dsp:cNvPr id="0" name=""/>
        <dsp:cNvSpPr/>
      </dsp:nvSpPr>
      <dsp:spPr>
        <a:xfrm>
          <a:off x="0" y="3406678"/>
          <a:ext cx="997080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4E733-DACB-4FEA-8A78-8F4225C2F5C9}">
      <dsp:nvSpPr>
        <dsp:cNvPr id="0" name=""/>
        <dsp:cNvSpPr/>
      </dsp:nvSpPr>
      <dsp:spPr>
        <a:xfrm>
          <a:off x="498540" y="3155758"/>
          <a:ext cx="7517899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811" tIns="0" rIns="263811" bIns="0" numCol="1" spcCol="1270" anchor="ctr" anchorCtr="0">
          <a:noAutofit/>
        </a:bodyPr>
        <a:lstStyle/>
        <a:p>
          <a:pPr marL="0" lvl="0" indent="0" algn="l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Medication</a:t>
          </a:r>
          <a:endParaRPr lang="en-US" sz="2000" kern="1200" dirty="0"/>
        </a:p>
      </dsp:txBody>
      <dsp:txXfrm>
        <a:off x="523038" y="3180256"/>
        <a:ext cx="7468903" cy="4528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B758F-8251-4F94-9B36-F9CB982A4F40}">
      <dsp:nvSpPr>
        <dsp:cNvPr id="0" name=""/>
        <dsp:cNvSpPr/>
      </dsp:nvSpPr>
      <dsp:spPr>
        <a:xfrm rot="16200000">
          <a:off x="1211748" y="-1206930"/>
          <a:ext cx="2220686" cy="4634547"/>
        </a:xfrm>
        <a:prstGeom prst="flowChartManualOperation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 dirty="0"/>
            <a:t>Physical risks</a:t>
          </a:r>
          <a:endParaRPr lang="en-AU" sz="2000" kern="1200" dirty="0"/>
        </a:p>
      </dsp:txBody>
      <dsp:txXfrm rot="5400000">
        <a:off x="4818" y="444137"/>
        <a:ext cx="4634547" cy="1332412"/>
      </dsp:txXfrm>
    </dsp:sp>
    <dsp:sp modelId="{7893E397-2C6B-42EF-909D-9E120C971133}">
      <dsp:nvSpPr>
        <dsp:cNvPr id="0" name=""/>
        <dsp:cNvSpPr/>
      </dsp:nvSpPr>
      <dsp:spPr>
        <a:xfrm rot="16200000">
          <a:off x="6193887" y="-1206930"/>
          <a:ext cx="2220686" cy="4634547"/>
        </a:xfrm>
        <a:prstGeom prst="flowChartManualOperati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Environmental Risk</a:t>
          </a:r>
        </a:p>
      </dsp:txBody>
      <dsp:txXfrm rot="5400000">
        <a:off x="4986957" y="444137"/>
        <a:ext cx="4634547" cy="13324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45D70-2961-4E7A-A5C7-7797CEDB28AD}">
      <dsp:nvSpPr>
        <dsp:cNvPr id="0" name=""/>
        <dsp:cNvSpPr/>
      </dsp:nvSpPr>
      <dsp:spPr>
        <a:xfrm>
          <a:off x="191" y="29421"/>
          <a:ext cx="2723606" cy="1349533"/>
        </a:xfrm>
        <a:prstGeom prst="roundRect">
          <a:avLst>
            <a:gd name="adj" fmla="val 10000"/>
          </a:avLst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Identify potential risks</a:t>
          </a:r>
        </a:p>
      </dsp:txBody>
      <dsp:txXfrm>
        <a:off x="39717" y="68947"/>
        <a:ext cx="2644554" cy="1270481"/>
      </dsp:txXfrm>
    </dsp:sp>
    <dsp:sp modelId="{7BF43C36-1BFD-4569-AF63-6180CFC25D9E}">
      <dsp:nvSpPr>
        <dsp:cNvPr id="0" name=""/>
        <dsp:cNvSpPr/>
      </dsp:nvSpPr>
      <dsp:spPr>
        <a:xfrm>
          <a:off x="2921730" y="425284"/>
          <a:ext cx="476835" cy="557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endParaRPr lang="en-US" sz="2000" kern="1200"/>
        </a:p>
      </dsp:txBody>
      <dsp:txXfrm>
        <a:off x="2921730" y="536845"/>
        <a:ext cx="333785" cy="334685"/>
      </dsp:txXfrm>
    </dsp:sp>
    <dsp:sp modelId="{A9360B20-B2BE-4862-AB0E-7D8E0AE93F0D}">
      <dsp:nvSpPr>
        <dsp:cNvPr id="0" name=""/>
        <dsp:cNvSpPr/>
      </dsp:nvSpPr>
      <dsp:spPr>
        <a:xfrm>
          <a:off x="3623487" y="29421"/>
          <a:ext cx="2723606" cy="1349533"/>
        </a:xfrm>
        <a:prstGeom prst="roundRect">
          <a:avLst>
            <a:gd name="adj" fmla="val 10000"/>
          </a:avLst>
        </a:prstGeom>
        <a:solidFill>
          <a:srgbClr val="39C5C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Make a checklist of potential risks</a:t>
          </a:r>
        </a:p>
      </dsp:txBody>
      <dsp:txXfrm>
        <a:off x="3663013" y="68947"/>
        <a:ext cx="2644554" cy="1270481"/>
      </dsp:txXfrm>
    </dsp:sp>
    <dsp:sp modelId="{9884395F-E597-4D9E-A602-2EA266F69203}">
      <dsp:nvSpPr>
        <dsp:cNvPr id="0" name=""/>
        <dsp:cNvSpPr/>
      </dsp:nvSpPr>
      <dsp:spPr>
        <a:xfrm>
          <a:off x="6545025" y="425284"/>
          <a:ext cx="476835" cy="557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endParaRPr lang="en-US" sz="2000" kern="1200"/>
        </a:p>
      </dsp:txBody>
      <dsp:txXfrm>
        <a:off x="6545025" y="536845"/>
        <a:ext cx="333785" cy="334685"/>
      </dsp:txXfrm>
    </dsp:sp>
    <dsp:sp modelId="{45BFD645-8CBC-4C83-AD58-3F7BF9B604C0}">
      <dsp:nvSpPr>
        <dsp:cNvPr id="0" name=""/>
        <dsp:cNvSpPr/>
      </dsp:nvSpPr>
      <dsp:spPr>
        <a:xfrm>
          <a:off x="7246783" y="29421"/>
          <a:ext cx="2723606" cy="1349533"/>
        </a:xfrm>
        <a:prstGeom prst="roundRect">
          <a:avLst>
            <a:gd name="adj" fmla="val 10000"/>
          </a:avLst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Check the site or activity against the checklist</a:t>
          </a:r>
        </a:p>
      </dsp:txBody>
      <dsp:txXfrm>
        <a:off x="7286309" y="68947"/>
        <a:ext cx="2644554" cy="1270481"/>
      </dsp:txXfrm>
    </dsp:sp>
    <dsp:sp modelId="{233CCA32-9383-48DD-A3ED-7C8148FA6DEF}">
      <dsp:nvSpPr>
        <dsp:cNvPr id="0" name=""/>
        <dsp:cNvSpPr/>
      </dsp:nvSpPr>
      <dsp:spPr>
        <a:xfrm rot="5400000">
          <a:off x="8370169" y="1536400"/>
          <a:ext cx="476835" cy="557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endParaRPr lang="en-US" sz="2000" kern="1200"/>
        </a:p>
      </dsp:txBody>
      <dsp:txXfrm rot="-5400000">
        <a:off x="8441244" y="1576886"/>
        <a:ext cx="334685" cy="333785"/>
      </dsp:txXfrm>
    </dsp:sp>
    <dsp:sp modelId="{D5D26C20-7A8A-490E-8EFF-FDA36EC8CE73}">
      <dsp:nvSpPr>
        <dsp:cNvPr id="0" name=""/>
        <dsp:cNvSpPr/>
      </dsp:nvSpPr>
      <dsp:spPr>
        <a:xfrm>
          <a:off x="7246783" y="2278644"/>
          <a:ext cx="2723606" cy="1349533"/>
        </a:xfrm>
        <a:prstGeom prst="roundRect">
          <a:avLst>
            <a:gd name="adj" fmla="val 10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Report risks identified</a:t>
          </a:r>
        </a:p>
      </dsp:txBody>
      <dsp:txXfrm>
        <a:off x="7286309" y="2318170"/>
        <a:ext cx="2644554" cy="1270481"/>
      </dsp:txXfrm>
    </dsp:sp>
    <dsp:sp modelId="{6EC46209-2615-4871-A6D9-F26FA1ADFB11}">
      <dsp:nvSpPr>
        <dsp:cNvPr id="0" name=""/>
        <dsp:cNvSpPr/>
      </dsp:nvSpPr>
      <dsp:spPr>
        <a:xfrm rot="10800000">
          <a:off x="6572016" y="2674507"/>
          <a:ext cx="476835" cy="557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endParaRPr lang="en-US" sz="2000" kern="1200"/>
        </a:p>
      </dsp:txBody>
      <dsp:txXfrm rot="10800000">
        <a:off x="6715066" y="2786068"/>
        <a:ext cx="333785" cy="334685"/>
      </dsp:txXfrm>
    </dsp:sp>
    <dsp:sp modelId="{EB201DBB-2536-496B-ADB4-E0645405A3B8}">
      <dsp:nvSpPr>
        <dsp:cNvPr id="0" name=""/>
        <dsp:cNvSpPr/>
      </dsp:nvSpPr>
      <dsp:spPr>
        <a:xfrm>
          <a:off x="3623487" y="2278644"/>
          <a:ext cx="2723606" cy="1349533"/>
        </a:xfrm>
        <a:prstGeom prst="roundRect">
          <a:avLst>
            <a:gd name="adj" fmla="val 10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Think of a plan to reduce or remove risks</a:t>
          </a:r>
        </a:p>
      </dsp:txBody>
      <dsp:txXfrm>
        <a:off x="3663013" y="2318170"/>
        <a:ext cx="2644554" cy="1270481"/>
      </dsp:txXfrm>
    </dsp:sp>
    <dsp:sp modelId="{8A6D129E-16B8-4A52-A279-F867BB53C3D9}">
      <dsp:nvSpPr>
        <dsp:cNvPr id="0" name=""/>
        <dsp:cNvSpPr/>
      </dsp:nvSpPr>
      <dsp:spPr>
        <a:xfrm rot="10800000">
          <a:off x="2948720" y="2674507"/>
          <a:ext cx="476835" cy="557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endParaRPr lang="en-US" sz="2000" kern="1200"/>
        </a:p>
      </dsp:txBody>
      <dsp:txXfrm rot="10800000">
        <a:off x="3091770" y="2786068"/>
        <a:ext cx="333785" cy="334685"/>
      </dsp:txXfrm>
    </dsp:sp>
    <dsp:sp modelId="{B58E6E70-AECC-4394-BBF3-7B6F87E49831}">
      <dsp:nvSpPr>
        <dsp:cNvPr id="0" name=""/>
        <dsp:cNvSpPr/>
      </dsp:nvSpPr>
      <dsp:spPr>
        <a:xfrm>
          <a:off x="191" y="2278644"/>
          <a:ext cx="2723606" cy="134953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Implement plan to reduce or remove risks</a:t>
          </a:r>
        </a:p>
      </dsp:txBody>
      <dsp:txXfrm>
        <a:off x="39717" y="2318170"/>
        <a:ext cx="2644554" cy="12704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49E76-2156-4779-8F71-64CFC0CB84CD}">
      <dsp:nvSpPr>
        <dsp:cNvPr id="0" name=""/>
        <dsp:cNvSpPr/>
      </dsp:nvSpPr>
      <dsp:spPr>
        <a:xfrm>
          <a:off x="0" y="675123"/>
          <a:ext cx="3008225" cy="1804935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Aged Care Act 1997</a:t>
          </a:r>
          <a:endParaRPr lang="en-AU" sz="2000" kern="1200" dirty="0"/>
        </a:p>
      </dsp:txBody>
      <dsp:txXfrm>
        <a:off x="0" y="675123"/>
        <a:ext cx="3008225" cy="1804935"/>
      </dsp:txXfrm>
    </dsp:sp>
    <dsp:sp modelId="{2F2A5928-B4C0-4ED5-922A-52BA5ACE5C17}">
      <dsp:nvSpPr>
        <dsp:cNvPr id="0" name=""/>
        <dsp:cNvSpPr/>
      </dsp:nvSpPr>
      <dsp:spPr>
        <a:xfrm>
          <a:off x="3309047" y="675123"/>
          <a:ext cx="3008225" cy="1804935"/>
        </a:xfrm>
        <a:prstGeom prst="rect">
          <a:avLst/>
        </a:prstGeom>
        <a:solidFill>
          <a:srgbClr val="3CBE9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 dirty="0"/>
            <a:t>Quality of Care Principles 2014</a:t>
          </a:r>
        </a:p>
      </dsp:txBody>
      <dsp:txXfrm>
        <a:off x="3309047" y="675123"/>
        <a:ext cx="3008225" cy="1804935"/>
      </dsp:txXfrm>
    </dsp:sp>
    <dsp:sp modelId="{2A93BDC7-332A-4601-9986-A723C742D07B}">
      <dsp:nvSpPr>
        <dsp:cNvPr id="0" name=""/>
        <dsp:cNvSpPr/>
      </dsp:nvSpPr>
      <dsp:spPr>
        <a:xfrm>
          <a:off x="6618095" y="675123"/>
          <a:ext cx="3008225" cy="1804935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Aged Care Quality and Safety Commission Act 2018</a:t>
          </a:r>
          <a:endParaRPr lang="en-US" sz="2000" kern="1200" dirty="0"/>
        </a:p>
      </dsp:txBody>
      <dsp:txXfrm>
        <a:off x="6618095" y="675123"/>
        <a:ext cx="3008225" cy="18049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F8C5C9-A126-4764-BF4C-4A297CBFD6C1}">
      <dsp:nvSpPr>
        <dsp:cNvPr id="0" name=""/>
        <dsp:cNvSpPr/>
      </dsp:nvSpPr>
      <dsp:spPr>
        <a:xfrm>
          <a:off x="385733" y="1095"/>
          <a:ext cx="4390929" cy="1766381"/>
        </a:xfrm>
        <a:prstGeom prst="rect">
          <a:avLst/>
        </a:prstGeom>
        <a:solidFill>
          <a:srgbClr val="458DC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Clr>
              <a:srgbClr val="1C96D3"/>
            </a:buClr>
            <a:buFont typeface="Wingdings" panose="05000000000000000000" pitchFamily="2" charset="2"/>
            <a:buNone/>
          </a:pPr>
          <a:r>
            <a:rPr lang="en-US" sz="2000" kern="1200"/>
            <a:t>Making authorised medical decisions</a:t>
          </a:r>
          <a:endParaRPr lang="en-AU" sz="2000" kern="1200" dirty="0"/>
        </a:p>
      </dsp:txBody>
      <dsp:txXfrm>
        <a:off x="385733" y="1095"/>
        <a:ext cx="4390929" cy="1766381"/>
      </dsp:txXfrm>
    </dsp:sp>
    <dsp:sp modelId="{766F2B13-753C-4E9A-A09C-3E66669AE60E}">
      <dsp:nvSpPr>
        <dsp:cNvPr id="0" name=""/>
        <dsp:cNvSpPr/>
      </dsp:nvSpPr>
      <dsp:spPr>
        <a:xfrm>
          <a:off x="5071059" y="1095"/>
          <a:ext cx="4390929" cy="1766381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14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US" sz="2000" kern="1200"/>
            <a:t>General work health and safety</a:t>
          </a:r>
          <a:endParaRPr lang="en-US" sz="2000" kern="1200" dirty="0"/>
        </a:p>
      </dsp:txBody>
      <dsp:txXfrm>
        <a:off x="5071059" y="1095"/>
        <a:ext cx="4390929" cy="1766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D74F5-BFFC-49A8-BEA3-D3B9E27DB8B6}" type="datetimeFigureOut">
              <a:rPr lang="en-AU" smtClean="0"/>
              <a:t>18/12/2023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3358D-C650-456A-9DE2-8475F357B69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37240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DF6-5E2A-4BB8-899B-5984CAA3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1944C-BEB3-44DF-B0F8-55FF2991B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82CCF-7D00-4F78-A0E6-6B1E20828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A1420-D9A7-473B-A3C4-269EE93B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8403D-C275-49DC-9C0D-679FD291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8866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5DD6-4D3D-48DD-87F1-E5204F33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7A89A-1E74-48D0-A131-038452D7E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71DEE-3E36-41F6-8596-36AFD03F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C78C0-7938-4D04-B49C-AD415BAE8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C957-EC4D-4E5F-9B9B-2AC029C53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2902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59823D-6D21-46E9-9177-020926DCD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5580A-517C-4BCE-92B9-D43502C7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A425-9B51-4FF9-BF50-9B8FBFB96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CFBB-19D8-4313-B299-C7B53770C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772DF-4473-4110-8693-86B5540A1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987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54B36-13A7-4315-97B2-F24DA0CC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7B94-CD0E-4430-BBFA-EF273546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9AD4-0F8C-4EFC-AB94-A5F40BB6B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9CA9F-2237-49C2-80A7-84EED7D1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952F0-1097-49CD-9EAD-B6F343AB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22675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CB64-A40A-4349-9492-6B4721FDE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B3BA-5928-405F-8547-9B2A923F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7704E9-D2F8-480E-B79C-77719EFF6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8E8F0-9467-4B20-925B-14D667A7A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61DC3-D381-4F44-B5A0-857B0D7BF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20192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FEA1-D975-4DDB-A778-AE25C6764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EDA93-EA1B-42A8-9E58-971B13504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65A83-F206-44CB-9860-DB5A725DC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478FB-A815-42B3-9DC0-F69A44BC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B8E6F-5EDE-46BD-804F-87A87E97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9D8F3-5953-4070-90CC-CF96760B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415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146B-3969-480A-B012-DB2A772F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CF783-85C4-4224-A54C-F4D26300C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C1F0-C703-425A-96DD-6CE31D566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D0996-A55C-46A3-A814-64F83AE7D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1F1356-972A-4974-93F9-3F024FA5B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C60D7-9FAF-43ED-8ECF-1D5E20F2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3926DD-89F7-443B-B7A0-696D6F569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7E74A-767D-4888-BCB9-7101B3AAF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761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E008-E474-4591-9E28-D3105AD7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187900-50D3-4194-B5F0-B05DBF09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A37C6-41A8-42BE-99C1-4F02D5D17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3B5D1-2419-4621-BA0D-ADFA473B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8771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8DCA6-79D4-46B8-8324-EC33978A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22C8B-5CE9-4403-ABEC-95DBBBD98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3F9A0-DA96-4726-BEF1-34676180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677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6AB1A-105F-46DA-B7A8-CD10661E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6A845-15D0-4046-A20C-C14FE8842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27B94-9906-4670-B544-A8EFD00EE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0E578-E9CA-42BE-A1C3-F541CD0B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BECA-E3CB-4CEE-8137-A02FA2D8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083C5-93B8-4BB2-9FC4-B194BA31C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589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88E7-5EF3-4977-9956-B22E65CC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EFAAB-CF75-4A2A-8E43-62525CD7B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F1A5A-01A9-4E5A-8B3F-26D044CFF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9F5C2-7A85-4564-80AF-16C1C35A6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FF84D-BB9D-4940-8D59-59B6AD4AB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8FFFF-A69B-496F-9342-3801B4194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4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85E9E-CEFB-404F-B538-64D8A89AD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5AD11-B403-4885-A432-F735F3B85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27E53-6C27-42FA-8736-56AFD1CBB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A73EA-6C95-48DB-8B02-8091F656B4DC}" type="datetimeFigureOut">
              <a:rPr lang="en-PH" smtClean="0"/>
              <a:pPr/>
              <a:t>18/12/2023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28CDA-890D-4AA2-BC27-A382DBE03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0E2A-A3B0-482E-8BF0-3024A947C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51B86-6D45-49A2-8C9C-A8B32585C558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81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F72767-8E3C-4A64-873A-FAC465367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9" b="7739"/>
          <a:stretch/>
        </p:blipFill>
        <p:spPr>
          <a:xfrm>
            <a:off x="19" y="10"/>
            <a:ext cx="12191981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C08C4-900E-47A5-A5C9-CBC25C609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AU" sz="5100" dirty="0">
                <a:latin typeface="+mn-lt"/>
              </a:rPr>
              <a:t>Work Within Organisational Requirements</a:t>
            </a:r>
            <a:endParaRPr lang="en-PH" sz="5100" dirty="0"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5ADC1-FACE-4BB7-9E27-CC7A98753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CHCAGE013 - Work effectively in aged care (Release 1)</a:t>
            </a:r>
          </a:p>
        </p:txBody>
      </p:sp>
    </p:spTree>
    <p:extLst>
      <p:ext uri="{BB962C8B-B14F-4D97-AF65-F5344CB8AC3E}">
        <p14:creationId xmlns:p14="http://schemas.microsoft.com/office/powerpoint/2010/main" val="20469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is a summary of the accreditation process: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352D4E8-E794-7A5D-3FB4-2CCB109C6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171215"/>
              </p:ext>
            </p:extLst>
          </p:nvPr>
        </p:nvGraphicFramePr>
        <p:xfrm>
          <a:off x="984738" y="2471895"/>
          <a:ext cx="9940663" cy="3114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924DFE3-B47F-4F8E-ABF4-01CE63F063F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1DF6FA-D7A3-45D6-8E41-D12A5E8B53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2477F-03FE-4447-BADD-C1F6D22876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8887490-52D3-4EBA-B746-DFFD8B2E225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1F21B0-006B-4D3B-8215-DC190D997C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36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44215"/>
            <a:ext cx="5654675" cy="4169569"/>
          </a:xfrm>
        </p:spPr>
        <p:txBody>
          <a:bodyPr anchor="ctr">
            <a:noAutofit/>
          </a:bodyPr>
          <a:lstStyle/>
          <a:p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Comply With Professional Conduct Requirements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525" y="1494953"/>
            <a:ext cx="5705474" cy="39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17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8E1F43-1ECD-4FAD-86F9-43A0D85BF88E}"/>
              </a:ext>
            </a:extLst>
          </p:cNvPr>
          <p:cNvSpPr/>
          <p:nvPr/>
        </p:nvSpPr>
        <p:spPr>
          <a:xfrm>
            <a:off x="3733800" y="10885"/>
            <a:ext cx="6836229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Duty of Care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Duty of Care refers to a person’s obligation to their job.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relates to the responsibility to not cause harm or injury to another person that could be reasonably foreseen.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lists what you should do as an aged care worker.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relates to the Charter of Aged Care Rights.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perform your obligations to ensure that older people enjoy their rights.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B035B2-650A-08A9-D413-1BA0D10420C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B7BF97-62ED-486B-98F0-A9FDE868551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20610-D2A5-497F-A3FF-62690E4F0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383891-8DE9-4FF8-B65A-E7980938B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7318DE0-FEEF-4FE6-96C7-90BA047CDCE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0D7D56-F0F7-497B-BA0B-A7F6FF399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53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duty of care as an aged care worker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Providing safe and high-quality service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Treating people with dignity and respect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Informing people about their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Helping people maintain independence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Preventing abuse and neglect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A82DC5-F624-4A6D-81C6-9ADF72A88F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8532F-C341-45EC-94C7-8DA7DA1EA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C287A6-CE27-460B-82E7-AD37CF6C2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06899E4-144E-45A1-BA9F-856E606D985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8C8F53-9C6D-4B90-9D74-BCC97F6F7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11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 duty of care as an aged care worker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Giving people control over their decisions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Listening to people's opinions and feedback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Protecting people's privacy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270DBDCA-5068-4F81-9726-27E0A0FAF94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" b="38"/>
          <a:stretch/>
        </p:blipFill>
        <p:spPr bwMode="auto">
          <a:xfrm>
            <a:off x="6096000" y="1825624"/>
            <a:ext cx="5257799" cy="366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A6C37-D04B-4835-818C-3066BC6A85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66C1B-410A-4D14-88E6-57FA8CDA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E9D7DB-C275-41F6-8EBC-7120EBBFB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AC296A3-047E-4963-9602-8E6100DB191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40B3F-7EF5-467A-B913-D494CB973D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70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2.1.1 Industry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 Quality Standards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lists the requirements that care providers must meet.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was created by The Aged Care Quality and Safety Commission.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commission protects the older people’s: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Safety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Well-being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standards cover the rights of older people that must be met by all aged care providers.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821EDA-30F1-4E82-B332-960743F40F7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D46E7-FD95-4C71-8D64-4C6374793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9B4069-2EC0-4B98-8C01-46D6FD02C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E04E45C-330F-4ED6-B3AD-62A2B379A14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0EEE96-C7E9-4B4C-98CE-ED4FBB891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8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 Quality Standards include the following: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1: Consumer dignity and choice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2: Ongoing assessment and planning with consumers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3: Personal care and clinical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4: Services and supports for daily living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CDCF4-4E49-44B0-A3FF-A37236D0154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F0102D-5009-485E-93E5-AC0E43127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470DC-5A8D-4CA6-9759-5C77D8C53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9C54D7F-99AB-4ECB-9A57-42F9C022352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B862B5-A70C-42CF-AB62-72F413A6A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9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 Quality Standards include the following: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5: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 environment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6: Feedback and complaints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7: Human resources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8: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governance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7A283D-3105-4C00-8461-1CAF807EC4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16828-9019-4EB9-ABFF-19B0B367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B1445-A4F5-4FCF-997A-154672B42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F72139D-F490-46BA-809F-D8DE7711B8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C19F56-107F-401C-A208-AC0EDD180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6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standard has its own role in aged care and how it promotes aged care rights.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an example of this for Standard 4: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D114F1F6-B770-5B58-79E0-A71DFEA8F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399055"/>
              </p:ext>
            </p:extLst>
          </p:nvPr>
        </p:nvGraphicFramePr>
        <p:xfrm>
          <a:off x="944545" y="2914022"/>
          <a:ext cx="9980630" cy="32629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59429">
                  <a:extLst>
                    <a:ext uri="{9D8B030D-6E8A-4147-A177-3AD203B41FA5}">
                      <a16:colId xmlns:a16="http://schemas.microsoft.com/office/drawing/2014/main" val="2276722827"/>
                    </a:ext>
                  </a:extLst>
                </a:gridCol>
                <a:gridCol w="3848518">
                  <a:extLst>
                    <a:ext uri="{9D8B030D-6E8A-4147-A177-3AD203B41FA5}">
                      <a16:colId xmlns:a16="http://schemas.microsoft.com/office/drawing/2014/main" val="1258571789"/>
                    </a:ext>
                  </a:extLst>
                </a:gridCol>
                <a:gridCol w="4172683">
                  <a:extLst>
                    <a:ext uri="{9D8B030D-6E8A-4147-A177-3AD203B41FA5}">
                      <a16:colId xmlns:a16="http://schemas.microsoft.com/office/drawing/2014/main" val="2353371541"/>
                    </a:ext>
                  </a:extLst>
                </a:gridCol>
              </a:tblGrid>
              <a:tr h="114202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/>
                        <a:t>Industry standard</a:t>
                      </a:r>
                      <a:endParaRPr lang="en-A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/>
                        <a:t>Role in Aged Care</a:t>
                      </a:r>
                      <a:endParaRPr lang="en-A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/>
                        <a:t>How this industry standard promotes aged care rights</a:t>
                      </a:r>
                      <a:endParaRPr lang="en-AU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864406"/>
                  </a:ext>
                </a:extLst>
              </a:tr>
              <a:tr h="2120911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Standard 4:</a:t>
                      </a:r>
                    </a:p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Services and supports for daily living</a:t>
                      </a:r>
                      <a:endParaRPr lang="en-AU" sz="18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Provide safe and effective services and supports for daily living that </a:t>
                      </a:r>
                      <a:r>
                        <a:rPr lang="en-US" sz="18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optimise</a:t>
                      </a:r>
                      <a:r>
                        <a:rPr lang="en-US" sz="1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the consumer’s independence, health, well-being and quality of life.</a:t>
                      </a:r>
                      <a:endParaRPr lang="en-AU" sz="18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This industry standard ensures that older people get the services and supports for daily living that are important for their health and well-being.</a:t>
                      </a:r>
                      <a:endParaRPr lang="en-AU" sz="18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78076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549FDEB-B0E0-4C2F-8D08-FDCF138753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E9A2D3-846A-442D-8D92-7E5B480B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2F92E1-067E-4DA8-BB34-B6AB4707B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D0C029F-D3CD-483B-AAD5-E9ADAD9E5FB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56094E-4B94-413C-B64A-0EF5F45F2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1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standard has its own role in aged care and how it promotes aged care rights.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an example of this for Standard 7: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D114F1F6-B770-5B58-79E0-A71DFEA8F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574494"/>
              </p:ext>
            </p:extLst>
          </p:nvPr>
        </p:nvGraphicFramePr>
        <p:xfrm>
          <a:off x="944545" y="2914022"/>
          <a:ext cx="9980630" cy="32629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59429">
                  <a:extLst>
                    <a:ext uri="{9D8B030D-6E8A-4147-A177-3AD203B41FA5}">
                      <a16:colId xmlns:a16="http://schemas.microsoft.com/office/drawing/2014/main" val="2276722827"/>
                    </a:ext>
                  </a:extLst>
                </a:gridCol>
                <a:gridCol w="3848518">
                  <a:extLst>
                    <a:ext uri="{9D8B030D-6E8A-4147-A177-3AD203B41FA5}">
                      <a16:colId xmlns:a16="http://schemas.microsoft.com/office/drawing/2014/main" val="1258571789"/>
                    </a:ext>
                  </a:extLst>
                </a:gridCol>
                <a:gridCol w="4172683">
                  <a:extLst>
                    <a:ext uri="{9D8B030D-6E8A-4147-A177-3AD203B41FA5}">
                      <a16:colId xmlns:a16="http://schemas.microsoft.com/office/drawing/2014/main" val="2353371541"/>
                    </a:ext>
                  </a:extLst>
                </a:gridCol>
              </a:tblGrid>
              <a:tr h="1142029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/>
                        <a:t>Industry standard</a:t>
                      </a:r>
                      <a:endParaRPr lang="en-A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/>
                        <a:t>Role in Aged Care</a:t>
                      </a:r>
                      <a:endParaRPr lang="en-A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/>
                        <a:t>How this industry standard promotes aged care rights</a:t>
                      </a:r>
                      <a:endParaRPr lang="en-AU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864406"/>
                  </a:ext>
                </a:extLst>
              </a:tr>
              <a:tr h="2120911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Standard 7:</a:t>
                      </a:r>
                    </a:p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Human resources</a:t>
                      </a:r>
                      <a:endParaRPr lang="en-A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Ensure there is a workforce that is sufficient, and is skilled and qualified to provide safe, respectful and quality care and services. </a:t>
                      </a:r>
                      <a:endParaRPr lang="en-A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This industry standard ensures that older people get quality care and services when they need them from people who are knowledgeable, capable and caring.</a:t>
                      </a:r>
                      <a:endParaRPr lang="en-A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78076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B627987-91EA-458F-AA35-F7E54380F5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E1275-2E2D-4147-821B-39F1A318F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1824D7-7818-4791-9EC9-C7AFF08C2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DA58C45-EB6C-430F-B0BF-F4FBB1ED624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B6DAA6-6DA6-4EE8-955A-F3BA9BF5C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 lot of requirements aged care providers must follow. These requirements include the following: 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Legislations and standards set by the government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 within different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crucial to work within these requirements to ensure proper care for older people. Not following them can lead to legal issues for you or your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71575-0C58-4AD1-B25F-21F79C4B1EA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5EA2F-4B26-452A-BF7A-48BDCFBEC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6F7B66-CC1A-489C-8F32-E2B6CB0C7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EC89ABD-C610-4F63-9EB1-70946E8494F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3FE93-6CD5-4EBF-B493-262A3DA07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38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solidFill>
                  <a:srgbClr val="FF595E"/>
                </a:solidFill>
                <a:latin typeface="+mn-lt"/>
              </a:rPr>
              <a:t>2.1.2 Cultural Diversity in the Aged Care Sector</a:t>
            </a:r>
            <a:endParaRPr lang="en-AU" sz="4000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diversity is the variety of cultures in society.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Australians who are culturally diverse may face disadvantages in finding services.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Diverse cultural groups of older people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Culturally and linguistically diverse (CALD)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Aboriginal and Torres Strait Islanders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Lesbian, gay, bisexual, transgender, or intersex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Regional and remote communities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DEA960-430A-4650-B3C2-A70EEDB049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4BD83-2140-4660-B135-A660E702BAF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3CC78-7047-43F8-8844-070D0515E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A2794E-8447-41A2-984E-B277BC2F6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375F502-CF2D-456B-B900-429A92F6B6C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6B84A3-C3B2-4B07-BB1C-63FBB7734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4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Cultural Competency Requirement in Aged Care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Standard 1 of the Aged Care Quality Standards specifies respecting the culture of older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an aged care worker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how to deal with older people from different cultures.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services that are culturally respectful.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should feel accepted and valued no matter what their culture is.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1BA9E-FFD9-60F6-B553-885E80E580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AC1FC-978B-4C21-9BF4-B58821E506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5F3AA8-52D4-4A08-A2FA-C599DAD6C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8ACCF6-7158-40C4-8337-FB9C6FE27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0E83DB7-67B5-4536-8D0A-4EEE1BE814A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DE913-91AD-4170-86DE-6BF3A7D561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23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 an aged care worker, you must be culturally competent as you execute your work tasks.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done by being sensitive to the cultural and social needs of older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example, you can demonstrate your cultural competence by using English words that are easy to understand when communicating with older people from CALD backgrounds.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3623C9-7E82-430D-9652-7813FFE9CC6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333B3-E5CC-4CD9-A3E9-886B5D0A1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676B8-A8F6-40A9-BCEA-15DAFCAF9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6478424-E501-4839-8DC7-9C80BD1639D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9C0DE0-7E90-430F-98E7-06F8058D7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4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for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meet older people from various cultural backgrounds and may be very different from what you are used to.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dealing with them, you must: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94691E3-65E0-F116-2F62-83F204743E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3938562"/>
              </p:ext>
            </p:extLst>
          </p:nvPr>
        </p:nvGraphicFramePr>
        <p:xfrm>
          <a:off x="924448" y="3808325"/>
          <a:ext cx="9706708" cy="2140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84956CE-A62D-BB45-2A21-C849BA04BA9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23F7E6-EEA2-4645-97D9-6C53CD3EC29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F1860-5102-44E6-ACFA-C229246167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41F1D-0698-4944-85C1-55DB738A1D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8EBFCC1-D08C-4C73-9DAF-09E4A14F7D5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80F75D-A805-4D1B-8702-9739A9B71C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2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for Differences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how you can respect cultural differences: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and address your prejudices.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judge people's beliefs and traditions.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Seek opinions of people from different cultures.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about other cultures.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Accept correction from people from different cultures.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F1A4E-CBEC-4048-892A-F335521B039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A88BD-DD26-46E5-9B40-FB14C6434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71417C-440F-4096-8968-662AE80E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9B7C190-7C64-45A1-96AC-2F37A474E5F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20A664-EDD8-4EE7-8064-04A0AF1D46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50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2.1.3 Risk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of your role involves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risks to yourself and older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do that, you must know how to conduct a risk assessment.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assessment evaluates potential risks that may affect the older person you are supporting. It helps you plan ways to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minimise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harm that risks can bring to them. 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risks in some aspects of your work, especially since you are working with older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Knowing the risks allows you to take action to avoid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E7CFF-6F4B-4223-B755-56F078E59BA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01E73-B4CE-42E3-B0F3-F6F652143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CCF313-B999-4602-B240-E085022B3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85F17BE-C18D-4648-BC2A-3655D81195F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1A4112-48D0-4D21-8069-7F0F11B5C8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95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conduct a risk assessment in the following areas or situations: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D38E34B-90E4-C88D-7CF9-07C4B7712F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222332"/>
              </p:ext>
            </p:extLst>
          </p:nvPr>
        </p:nvGraphicFramePr>
        <p:xfrm>
          <a:off x="954593" y="2371410"/>
          <a:ext cx="9970808" cy="3906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D6D7E4E-8460-4474-9108-DC47E5F612D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B1171-C377-4280-9A87-BC559B140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7D3291-C137-4358-8754-17CFEEAA2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084CBF6-F947-493A-B958-CF626796FC5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72F768-AE3D-49E0-878E-3FDEEF684A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07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Businessman thinking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" t="-554" r="-2423" b="23200"/>
          <a:stretch/>
        </p:blipFill>
        <p:spPr>
          <a:xfrm flipH="1">
            <a:off x="965200" y="254001"/>
            <a:ext cx="2885440" cy="665291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Risks in Aged Care Worker Role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Work Health and Safety Act 2011 protects your safety as an aged care worker.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states the duties of people in the workplace to maintain health and safety.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Division Four, Number 28, talks about the duties of workers in the workplace.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50271-4E7E-4BC4-B98C-A43CAB2763B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7C60C-5850-45CE-9101-F3A6597BE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ABED5C-C4E3-40F8-8289-1CF0680F9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42417BE-6DA5-44D3-B8C9-8B42D93FC8D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371BEF-A143-4B25-8968-40EC6DE25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32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duties in the WHS Act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Taking care of your personal safety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Making sure your actions do not risk the health and safety of others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Comply with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or procedures related to health and safety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4D980D4C-2ACF-4766-8AE9-06CC001DDC4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3" r="1753"/>
          <a:stretch/>
        </p:blipFill>
        <p:spPr bwMode="auto">
          <a:xfrm>
            <a:off x="6096000" y="1825625"/>
            <a:ext cx="5257799" cy="363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5727D-8831-479F-95DF-1938B10AB9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70E5D-3AA5-41AA-8D6A-D5DC19196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271A05-8A50-4AFB-966B-F7313075B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2DE509D-5CC2-4D90-B879-0B2C2C258D0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060791-57BC-41BC-9A19-A78CA7C11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5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Two of the Act talks about the consequences of breaking health and safety rules.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Three talks about how and when to report incidences of work accidents.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assess the risks to your health and safety at work by asking questions about the following areas: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Workplace violence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risks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59B9B-936B-4D05-93FF-C02992460D7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A91BA6-79B5-44C9-9364-3ABF81297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B01832-8341-4844-8F54-92F93813A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9BFF46E-0E48-4642-8866-7D3303A533C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9CB408-393E-4403-94EF-DAD501F5A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3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many providers within the aged care sector. The government runs some of them, while others are private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connect older people with different care services: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30B36113-BB33-CA2F-633D-9A873A761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377595"/>
              </p:ext>
            </p:extLst>
          </p:nvPr>
        </p:nvGraphicFramePr>
        <p:xfrm>
          <a:off x="934496" y="3286408"/>
          <a:ext cx="9990679" cy="27827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180630">
                  <a:extLst>
                    <a:ext uri="{9D8B030D-6E8A-4147-A177-3AD203B41FA5}">
                      <a16:colId xmlns:a16="http://schemas.microsoft.com/office/drawing/2014/main" val="704807121"/>
                    </a:ext>
                  </a:extLst>
                </a:gridCol>
                <a:gridCol w="6810049">
                  <a:extLst>
                    <a:ext uri="{9D8B030D-6E8A-4147-A177-3AD203B41FA5}">
                      <a16:colId xmlns:a16="http://schemas.microsoft.com/office/drawing/2014/main" val="3913960503"/>
                    </a:ext>
                  </a:extLst>
                </a:gridCol>
              </a:tblGrid>
              <a:tr h="92750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 err="1"/>
                        <a:t>Organisation</a:t>
                      </a:r>
                      <a:endParaRPr lang="en-A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H" sz="2000" dirty="0"/>
                        <a:t>Function</a:t>
                      </a:r>
                      <a:endParaRPr lang="en-A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576762"/>
                  </a:ext>
                </a:extLst>
              </a:tr>
              <a:tr h="927786">
                <a:tc>
                  <a:txBody>
                    <a:bodyPr/>
                    <a:lstStyle/>
                    <a:p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My Aged Care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This is the government’s official website for relevant aged care needs. 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522477"/>
                  </a:ext>
                </a:extLst>
              </a:tr>
              <a:tr h="927505">
                <a:tc>
                  <a:txBody>
                    <a:bodyPr/>
                    <a:lstStyle/>
                    <a:p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National Aged Care Alliance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represents 52 major aged care organisations in Australia.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9519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2E7DFDE-2029-49C5-81BB-92657B1E7CF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6B69F-E2A0-44C1-8CEA-A7E62604D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6C4975-E82C-4D10-9013-CAABC4081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1838456-38B1-47F4-AF4C-E74C30FEAE9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AD7DC1-E668-41BD-9B48-8A323517E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22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Risks in Working in a Person’s Home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face risks when you are working inside another person’s home.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Aside from the workplace violence risks above, there are other risks related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Getting to a person’s house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environment outside the person’s house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environment inside the person’s house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health of the person inside the house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8EED64-EEF5-4764-B7E9-2BE5B15AAF3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9C623A-F896-4920-A4E3-6BF89E44F7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1CAF8B-F63E-455F-8AD5-B22E3C3ED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F58811-F60A-4A12-AA72-6697D7A5C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BCBFFBD-43F3-4798-9BA6-6B6ACFD098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D5115-B3C1-42A9-BACC-0DA64853E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08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Risks in Assisting a Person to Engage Outside of Their Regular Setting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usually happen when you are helping a person try new activities.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health and safety risks can come from the physical strains of assisting a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risks can also come from the environment where the person will go.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FA759801-238A-4C36-8A0A-767F431CE1F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b="72"/>
          <a:stretch/>
        </p:blipFill>
        <p:spPr bwMode="auto">
          <a:xfrm>
            <a:off x="6027645" y="1825624"/>
            <a:ext cx="5326154" cy="371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5569A-CEDC-4C8B-A5A5-252053841F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8FA085-397E-40E2-8AE4-E0F8CA7F9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14F4DD-50DB-4182-AE6C-D0EC5EC78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E30B3C6-8BA9-41CA-BB6C-4A83EDB68C9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39D447-C352-4EFB-ADA7-F1C4D469B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87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risks an older person faces when outside of their regular setting: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6B8DA3-BD06-5D52-B5EE-67BA117E9D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50621"/>
              </p:ext>
            </p:extLst>
          </p:nvPr>
        </p:nvGraphicFramePr>
        <p:xfrm>
          <a:off x="1024932" y="2552282"/>
          <a:ext cx="9626322" cy="222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8B9245F-FCDA-47AF-894D-6D0DD7754D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3C1630-4C99-4E67-B625-2A8678A4A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82B82F-19F4-4FAB-9688-471170F029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941C0C7-E97A-41C9-8FB7-2C7889153AD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5390BC-717A-499C-BC3F-AE8D5D02A1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2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7" descr="Old woman cheering two hands smiling">
            <a:extLst>
              <a:ext uri="{FF2B5EF4-FFF2-40B4-BE49-F238E27FC236}">
                <a16:creationId xmlns:a16="http://schemas.microsoft.com/office/drawing/2014/main" id="{58B9E142-28FD-4EEB-B3F0-E48F8F1C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2" t="-2694" r="-3154" b="9142"/>
          <a:stretch/>
        </p:blipFill>
        <p:spPr>
          <a:xfrm flipH="1">
            <a:off x="793820" y="225184"/>
            <a:ext cx="3054698" cy="6652912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Risks in Planning an Activity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Sometimes you will need to plan activities for older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consider the risks that may come with any activity.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risks depend on what activity you are planning.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58E82-5358-4978-8174-4BF9E7D2E0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0204-C2F6-461E-9E7F-D2A72871EB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2D9FE4-6D6C-41D6-858A-6A8891C35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759A22-86D5-4467-B43C-D1F1C486D96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7DBA4A-AEB3-48BE-B26E-65D1131D0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1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Risks in Giving Medication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must be very careful when granted the authority to give medication to an older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things can go wrong when giving medication.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are some risks in giving medication to the older person: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Dosage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Side Effects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436AE5-436A-4239-BC1D-6820944BAE0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0C3FF-308D-4891-878F-D6086CE16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E4C2-419E-46FE-B19E-A4F029BF3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324EC83-0348-49FB-A120-D03E07D9D90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7C1EAB-E4D0-4AC0-948D-9C2BABFB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66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of Assessing and Addressing Risks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Different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have processes for complying with work health and safety laws.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processes start with identifying risks and end with reducing them.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0D9A9538-9DFD-4C12-8756-4D62E0950F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3096"/>
          <a:stretch/>
        </p:blipFill>
        <p:spPr bwMode="auto">
          <a:xfrm>
            <a:off x="6096000" y="1825624"/>
            <a:ext cx="5257799" cy="343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66F5FF-5149-4655-9C14-7C47084FDA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728D46-BC97-406B-9D5F-FAB883054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DC72F-8E05-41A5-8BA3-049568975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81911C3-B838-4179-95B2-3C9EF4FB8EE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F17C0F-9897-4C83-8824-44B32563BE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66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is an example of a framework for risk assessment: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18396FC-17C2-45D2-9CEB-1C472CB099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1013149"/>
              </p:ext>
            </p:extLst>
          </p:nvPr>
        </p:nvGraphicFramePr>
        <p:xfrm>
          <a:off x="954593" y="2301073"/>
          <a:ext cx="9970582" cy="3657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99F5973-2FC0-4C7D-AD69-0F489EE8FC3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9B5709-82BE-4B07-B12E-C564881CE7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E52F2E-3132-4C82-BB9E-627872C0E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D4A1AD2-DD46-4F16-8ECE-BFF21FBB513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121338-3DF0-4F18-B70C-AF4E8B2A50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4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Risk assessment frameworks evaluates the risks involved in your work role to plan ways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minimising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harm they can bring to older people.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0D9A9538-9DFD-4C12-8756-4D62E0950F5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6" b="11626"/>
          <a:stretch/>
        </p:blipFill>
        <p:spPr bwMode="auto">
          <a:xfrm>
            <a:off x="6096000" y="1825624"/>
            <a:ext cx="5257799" cy="347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A7FEC-6B4A-451E-B715-C890D83F8A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F2919-13A2-4271-B17C-5ED3F0D0A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E78EF-A291-40C6-91D0-0D7B9624D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C4D4CCF-CBAD-4068-A76A-F5A7EBEB404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028834-AE46-4774-A0A4-7F330FE3F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67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44216"/>
            <a:ext cx="5654675" cy="4169569"/>
          </a:xfrm>
        </p:spPr>
        <p:txBody>
          <a:bodyPr anchor="ctr">
            <a:noAutofit/>
          </a:bodyPr>
          <a:lstStyle/>
          <a:p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Comply With Legal and Human Rights Framework Requirements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Gavel resting on block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324" y="1466733"/>
            <a:ext cx="5654676" cy="37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44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human rights frameworks to consider when providing care.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laws exist to: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 and improve the quality of life of older people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you act legally and properly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aged care providers must comply with these legislations and frameworks.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 doing so may lead to complaints and legal investigations.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may also eventually lead to the closure of the service.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5EDC1F-C71E-408B-A6F3-8FA1147B8B5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83E87F-2ED3-4A47-BE15-E289E22E9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903D5-6008-4E0B-B971-3F24D538B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0196283-1EBF-45AC-A471-ECBE7BE5170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4A24D7-E539-4C80-89A0-7BA7395FD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06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connect older people with different care services: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30B36113-BB33-CA2F-633D-9A873A761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712949"/>
              </p:ext>
            </p:extLst>
          </p:nvPr>
        </p:nvGraphicFramePr>
        <p:xfrm>
          <a:off x="934496" y="2372008"/>
          <a:ext cx="9990679" cy="362685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180630">
                  <a:extLst>
                    <a:ext uri="{9D8B030D-6E8A-4147-A177-3AD203B41FA5}">
                      <a16:colId xmlns:a16="http://schemas.microsoft.com/office/drawing/2014/main" val="704807121"/>
                    </a:ext>
                  </a:extLst>
                </a:gridCol>
                <a:gridCol w="6810049">
                  <a:extLst>
                    <a:ext uri="{9D8B030D-6E8A-4147-A177-3AD203B41FA5}">
                      <a16:colId xmlns:a16="http://schemas.microsoft.com/office/drawing/2014/main" val="3913960503"/>
                    </a:ext>
                  </a:extLst>
                </a:gridCol>
              </a:tblGrid>
              <a:tr h="10602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 err="1"/>
                        <a:t>Organisation</a:t>
                      </a:r>
                      <a:endParaRPr lang="en-A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/>
                        <a:t>Function</a:t>
                      </a:r>
                      <a:endParaRPr lang="en-A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576762"/>
                  </a:ext>
                </a:extLst>
              </a:tr>
              <a:tr h="1060597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Aged &amp; Community Care Providers Associations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supports non-profit and charitable aged care providers.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522477"/>
                  </a:ext>
                </a:extLst>
              </a:tr>
              <a:tr h="1505986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Aged Care Industry Association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AU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They are an association that any Australian aged care provider can join. </a:t>
                      </a: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They promote and support the members within their association.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9519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E0898A0-F1D9-4AEB-A113-C7F2F34BD6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2A12D4-63BA-4584-B839-A120CAB84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712C93-82C6-439C-9138-DEE19805B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478D4FE-D412-4015-A015-7C587B601DE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29E78-E523-4118-9E03-C23801F7C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81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Office of the Health Ombudsman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ombudsman is someone who investigates issues 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Ombudsman Act 1976 led to the creation of the Office of Commonwealth Ombudsman.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Roles of an ombudsman: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the ones who receive complaints that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cannot resolve themselves.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must be fair and must not take sides.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06273C-3CDE-41EF-A60F-97FF4A48F3E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5E9FB-5DC0-49CA-85B2-8BAE07919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ABD3B-8B43-4F49-9689-B3C520396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F4EF7F8-9E5C-4E0E-BA27-6262457F454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40219C-926F-4215-BBA3-901C3C883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94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4" descr="Businessman pointing up">
            <a:extLst>
              <a:ext uri="{FF2B5EF4-FFF2-40B4-BE49-F238E27FC236}">
                <a16:creationId xmlns:a16="http://schemas.microsoft.com/office/drawing/2014/main" id="{1D41AC7C-7F06-47D5-8E03-F4794DFE0DE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6" t="-2373" r="3654" b="37659"/>
          <a:stretch/>
        </p:blipFill>
        <p:spPr bwMode="auto">
          <a:xfrm>
            <a:off x="311500" y="633046"/>
            <a:ext cx="4087198" cy="6302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365125"/>
            <a:ext cx="63817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2.2.1 National Legislation</a:t>
            </a:r>
            <a:endParaRPr lang="en-AU" b="1" dirty="0">
              <a:solidFill>
                <a:srgbClr val="FF595E"/>
              </a:solidFill>
              <a:highlight>
                <a:srgbClr val="FFFF00"/>
              </a:highlight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a few laws created to protect the welfare of older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laws also regulate the providers of aged care.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Regulation is vital in managing the quality of aged care services which ensures that: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providers meet the standards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providers do not abuse older people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3DF01-5ECC-49CD-B3F5-3B0E65F40CC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8E36F-1184-4EDD-8FE8-0E75BE47D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DE396-3853-462C-B48F-C9C37B212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5932204-8667-4B2E-B210-46FF7EB08B3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EFEFE1-F4E2-49E5-A2CC-A3913C998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10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section will discuss the following legislation for older people: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E64970-49C5-14E6-53F7-A39646D00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165073"/>
              </p:ext>
            </p:extLst>
          </p:nvPr>
        </p:nvGraphicFramePr>
        <p:xfrm>
          <a:off x="1004835" y="2371412"/>
          <a:ext cx="9626321" cy="3155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B1730A9-A139-4C6F-8369-D4BB02AFCF0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9C23F4-1F80-41C2-8A63-1D9FC2E231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85CB32-5116-4A5F-994D-4A6B082A5E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732C3A4-1120-41BB-B252-B61811E78D5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4FBA53-733C-4068-A385-9E97FBC70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73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 Act 1997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 Act 1997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the framework for government funding for aged care services.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also states what care providers must meet to get government assistance.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of Care Principles 2014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of Care Principles 2014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regulates the quality of aged care providers.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Schedule 2 of this document contains the Aged Care Quality Standards.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DDDD-296E-4FEB-8BE1-8E9006B885D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8AFFA-1279-4511-AC2D-CF765B4C86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09F827-671C-489B-8BC5-B204A6E9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3B3D4ED-68B0-4833-8483-B0F0D68A2D45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4C7BD3-A6A1-45AE-849B-59988BEF5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72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the relevant legal requirements in Schedule 2 and how they can promote aged care rights: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CF04DB6-7C13-47E5-E074-2323167DA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03459"/>
              </p:ext>
            </p:extLst>
          </p:nvPr>
        </p:nvGraphicFramePr>
        <p:xfrm>
          <a:off x="944544" y="2672862"/>
          <a:ext cx="10087200" cy="334610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420898">
                  <a:extLst>
                    <a:ext uri="{9D8B030D-6E8A-4147-A177-3AD203B41FA5}">
                      <a16:colId xmlns:a16="http://schemas.microsoft.com/office/drawing/2014/main" val="1825330428"/>
                    </a:ext>
                  </a:extLst>
                </a:gridCol>
                <a:gridCol w="3666302">
                  <a:extLst>
                    <a:ext uri="{9D8B030D-6E8A-4147-A177-3AD203B41FA5}">
                      <a16:colId xmlns:a16="http://schemas.microsoft.com/office/drawing/2014/main" val="2427989951"/>
                    </a:ext>
                  </a:extLst>
                </a:gridCol>
              </a:tblGrid>
              <a:tr h="1197623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>
                          <a:solidFill>
                            <a:schemeClr val="bg1"/>
                          </a:solidFill>
                        </a:rPr>
                        <a:t>Relevant legal requirement in Quality of Care Principles 2014 </a:t>
                      </a:r>
                      <a:endParaRPr lang="en-AU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/>
                        <a:t>How meeting this legal requirement will promote aged care rights</a:t>
                      </a:r>
                      <a:endParaRPr lang="en-AU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778072"/>
                  </a:ext>
                </a:extLst>
              </a:tr>
              <a:tr h="2148478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Standard 3: Personal and Clinical Care</a:t>
                      </a:r>
                    </a:p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Each consumer gets safe and effective personal care, clinical care, or both personal and clinical care that is best practice, tailored to their needs and optimizes their health and well-being.</a:t>
                      </a:r>
                    </a:p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AU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Providing older people with the best care will enable them to meet their needs.</a:t>
                      </a:r>
                      <a:endParaRPr lang="en-AU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48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7F32D1-4DF4-46D6-A248-46DE0059383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97FB6-DC71-41C1-8E4A-1562A06B2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77C38-BA3A-49A2-AEE7-FB864401C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1E172E-4E68-446A-A9A4-4FA29B9D72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37E8A-B77C-48D4-93B6-0332CF700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0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the relevant legal requirements in Schedule 2 and how they can promote aged care rights: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CF04DB6-7C13-47E5-E074-2323167DA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394122"/>
              </p:ext>
            </p:extLst>
          </p:nvPr>
        </p:nvGraphicFramePr>
        <p:xfrm>
          <a:off x="944544" y="2672862"/>
          <a:ext cx="10087200" cy="334610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420898">
                  <a:extLst>
                    <a:ext uri="{9D8B030D-6E8A-4147-A177-3AD203B41FA5}">
                      <a16:colId xmlns:a16="http://schemas.microsoft.com/office/drawing/2014/main" val="1825330428"/>
                    </a:ext>
                  </a:extLst>
                </a:gridCol>
                <a:gridCol w="3666302">
                  <a:extLst>
                    <a:ext uri="{9D8B030D-6E8A-4147-A177-3AD203B41FA5}">
                      <a16:colId xmlns:a16="http://schemas.microsoft.com/office/drawing/2014/main" val="2427989951"/>
                    </a:ext>
                  </a:extLst>
                </a:gridCol>
              </a:tblGrid>
              <a:tr h="1197623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>
                          <a:solidFill>
                            <a:schemeClr val="bg1"/>
                          </a:solidFill>
                        </a:rPr>
                        <a:t>Relevant legal requirement in Quality of Care Principles 2014 </a:t>
                      </a:r>
                      <a:endParaRPr lang="en-AU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/>
                        <a:t>How meeting this legal requirement will promote aged care rights</a:t>
                      </a:r>
                      <a:endParaRPr lang="en-AU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778072"/>
                  </a:ext>
                </a:extLst>
              </a:tr>
              <a:tr h="2148478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Standard 4: Services and Supports for Daily Living</a:t>
                      </a:r>
                    </a:p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i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Each consumer gets safe and effective services, supports for daily living that meet the consumer’s needs, goals and preferences and </a:t>
                      </a:r>
                      <a:r>
                        <a:rPr lang="en-US" i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optimise</a:t>
                      </a:r>
                      <a:r>
                        <a:rPr lang="en-US" i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their independence, health, well-being and quality of life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Providing older people with services and support for daily living enables them to do what they want to do.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48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06D8202-4504-4213-B514-07C6D8F2C09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23865-C5F0-4F24-8A7A-263735F52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F21F0-AAFA-4A10-8D38-54A5A2AB1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619EF23-3D95-4296-AE55-6D077382B68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72A9AE-0286-4B27-B438-19ED02D4F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50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table below shows the relevant legal requirements in Schedule 2 and how they can promote aged care rights: 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3CF04DB6-7C13-47E5-E074-2323167DA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096266"/>
              </p:ext>
            </p:extLst>
          </p:nvPr>
        </p:nvGraphicFramePr>
        <p:xfrm>
          <a:off x="944544" y="2672862"/>
          <a:ext cx="10087200" cy="3346101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420898">
                  <a:extLst>
                    <a:ext uri="{9D8B030D-6E8A-4147-A177-3AD203B41FA5}">
                      <a16:colId xmlns:a16="http://schemas.microsoft.com/office/drawing/2014/main" val="1825330428"/>
                    </a:ext>
                  </a:extLst>
                </a:gridCol>
                <a:gridCol w="3666302">
                  <a:extLst>
                    <a:ext uri="{9D8B030D-6E8A-4147-A177-3AD203B41FA5}">
                      <a16:colId xmlns:a16="http://schemas.microsoft.com/office/drawing/2014/main" val="2427989951"/>
                    </a:ext>
                  </a:extLst>
                </a:gridCol>
              </a:tblGrid>
              <a:tr h="1197623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>
                          <a:solidFill>
                            <a:schemeClr val="bg1"/>
                          </a:solidFill>
                        </a:rPr>
                        <a:t>Relevant legal requirement in Quality of Care Principles 2014 </a:t>
                      </a:r>
                      <a:endParaRPr lang="en-AU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1800" dirty="0"/>
                        <a:t>How meeting this legal requirement will promote aged care rights</a:t>
                      </a:r>
                      <a:endParaRPr lang="en-AU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4778072"/>
                  </a:ext>
                </a:extLst>
              </a:tr>
              <a:tr h="2148478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Standard 6: Feedback and Complaints</a:t>
                      </a:r>
                    </a:p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i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Consumers, their family, friends, </a:t>
                      </a:r>
                      <a:r>
                        <a:rPr lang="en-US" i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carers</a:t>
                      </a:r>
                      <a:r>
                        <a:rPr lang="en-US" i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and others are encouraged and supported to provide feedback and make complaints.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Providing older people with the right to feedback and complaints will ensure their concerns are addressed and appropriate action is taken.</a:t>
                      </a:r>
                      <a:endParaRPr lang="en-AU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487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CCA4602-7F18-431E-A07C-4554D51C40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57D82-03C7-466E-A991-6F9C2C4DA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5312B-A75D-4360-870C-277978267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02C949F-CA1C-4867-8C8C-8F74A1256EC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FA6F85-F192-4AE1-AB46-200953A98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74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Aged Care Quality and Safety Commission Act 2018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Act established the commission that monitors aged care providers.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commission ensures that providers meet the standards for aged care services.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Parts Three to Five of the Act state the process of forming the commission.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1C6A18-3978-4487-A41E-7ABF37EBFE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11740-A9B4-43C9-AA53-0B6008631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3E139-31D5-4A61-94EE-44CD64C84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AC5E8A0-74EB-4175-9266-7EEAC30B023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6C1D2C-6052-407A-8504-620FB4FC9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63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Parts Six onwards state the processes of investigating care providers.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Making yearly reports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Maintaining privacy and confidentiality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Approving providers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Deciding consequences for providers who do not meet the standards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Entering and searching home or residential care facilities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D498A2-FE81-184E-7BF1-B031C29DACF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4FFD1D-ACFE-42C2-A900-BECD1BACAD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5CB0B5-1B54-4158-9BC9-7C5615146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06607-1670-46E6-87AA-F75E53ABE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4C525AB-3525-4C0B-BDC4-D3995D80A7F2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A76618-B6C0-42C7-B792-66825D380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5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2.2.2 State and Territory Legislation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states and territories have their own laws related to aged care.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Their laws are still based on or similar to national legislation.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states and territories just use the national legislation and do not make their own.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will learn about state or territory laws related to: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3C349CD-114C-166E-C43F-9B192B5083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084713"/>
              </p:ext>
            </p:extLst>
          </p:nvPr>
        </p:nvGraphicFramePr>
        <p:xfrm>
          <a:off x="1024931" y="4049486"/>
          <a:ext cx="9900243" cy="1767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3DCE79E-7D02-4776-9E27-F9A8877144F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0A4065-BB0F-4B14-8880-1972C3CEA8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B8A635-45AA-4836-995C-386CCCCBC5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11B2E99-AE0F-4DEB-8537-5E2AE0B4467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FB0D43-EC2B-4BC5-B6B3-2F20838FC6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42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connect older people with different care services: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30B36113-BB33-CA2F-633D-9A873A761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565539"/>
              </p:ext>
            </p:extLst>
          </p:nvPr>
        </p:nvGraphicFramePr>
        <p:xfrm>
          <a:off x="934496" y="2372008"/>
          <a:ext cx="9990679" cy="368030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180630">
                  <a:extLst>
                    <a:ext uri="{9D8B030D-6E8A-4147-A177-3AD203B41FA5}">
                      <a16:colId xmlns:a16="http://schemas.microsoft.com/office/drawing/2014/main" val="704807121"/>
                    </a:ext>
                  </a:extLst>
                </a:gridCol>
                <a:gridCol w="6810049">
                  <a:extLst>
                    <a:ext uri="{9D8B030D-6E8A-4147-A177-3AD203B41FA5}">
                      <a16:colId xmlns:a16="http://schemas.microsoft.com/office/drawing/2014/main" val="3913960503"/>
                    </a:ext>
                  </a:extLst>
                </a:gridCol>
              </a:tblGrid>
              <a:tr h="1060275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 err="1"/>
                        <a:t>Organisation</a:t>
                      </a:r>
                      <a:endParaRPr lang="en-AU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/>
                        <a:t>Function</a:t>
                      </a:r>
                      <a:endParaRPr lang="en-AU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576762"/>
                  </a:ext>
                </a:extLst>
              </a:tr>
              <a:tr h="1060597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Leading Age Services Australia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They are another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organisation</a:t>
                      </a: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accepts membership from any care provider in Australia. They provide events and training </a:t>
                      </a:r>
                      <a:r>
                        <a:rPr lang="en-US" sz="20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programmes</a:t>
                      </a: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related to aged care.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1522477"/>
                  </a:ext>
                </a:extLst>
              </a:tr>
              <a:tr h="1505986"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PH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Older Persons Advocacy Network</a:t>
                      </a:r>
                      <a:endParaRPr lang="en-AU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4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They are a network that provides free support services for older people. They help older people address issues related to their care.</a:t>
                      </a:r>
                      <a:endParaRPr lang="en-AU" sz="2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9519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4302EE6-FA6E-4898-8132-05312CAB2FA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255AE0-A1FC-46E5-9D8E-DE8A70D25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40B79-CFFB-4E60-AA4A-E0A03E7CB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939F71E-474D-49B0-B3DD-3F33CD942AB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827B9-D653-42F4-9232-960B9F00B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39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Laws About Medical Decisions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specific laws in some states and territories about making medical decisions.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laws enable older people to make decisions for their own medical care in advance.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Consent to medical procedures, such as surgery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Consent to ventilation and resuscitation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end-of-life care, older people may also decide on organ donation.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B9EE0-FCB3-4D3B-ACE7-D211F7E245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83154-B24D-413F-8F1E-1EB9A26B7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2A7EB-30A5-4F48-8FF1-68D34DDBF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022421A-7745-4381-A5EB-2F6D7ABA501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21E3B7-D74A-4752-9D90-21E336390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90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Health and Safety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  <a:tabLst>
                <a:tab pos="3859213" algn="l"/>
              </a:tabLst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States and territories also have their own work health and safety laws.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are all based on the national act, with only minor changes.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90967B51-6248-4E60-8CF9-75DCB8CD541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" b="1646"/>
          <a:stretch/>
        </p:blipFill>
        <p:spPr bwMode="auto">
          <a:xfrm>
            <a:off x="6096000" y="1825624"/>
            <a:ext cx="5257799" cy="3550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D596E-6779-41B8-A876-C01D0A6FAB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BA3368-B4AF-41A4-B998-821FB7359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780C0-B6F5-498B-A1C8-BC431774F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E98D607-0674-4147-92F0-3ADCE40C948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FD50B3-4108-4D68-A985-9CFDCD6522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87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2.2.3 Human Rights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Human rights are rights that every person should enjoy and have always been part of the different legislations.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laws related to aged care aim to protect the rights of older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A2228D1D-D5B2-4122-A906-48992ED54A4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7" b="-1951"/>
          <a:stretch/>
        </p:blipFill>
        <p:spPr bwMode="auto">
          <a:xfrm>
            <a:off x="6866342" y="1690688"/>
            <a:ext cx="4203560" cy="378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73E805-AEAD-4095-BFD5-8B7515B532A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6AF243-A367-4400-BD4E-DCF565AA8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71FE3-D6F7-46FF-9141-99953570B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53FA3668-F9F0-48CF-88AE-CC1E04D517AA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A72618-799D-498E-B82C-0D2F942E4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4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rights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to healthcare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Freedom from discrimination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to information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to autonomy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to participate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2AD8E8-CB20-B78C-22CB-BFFBEC31B6B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991F41-419F-4A6D-B809-8B00196A8E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76037B-8CA3-4234-B98C-2C1921123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468853-A4C9-4E3E-B681-1CFC80CBF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61455AC-04AE-4E73-8B97-1A4D7E8EC20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96C9D9-256B-49EE-805C-DE096A5F1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899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to Healthcare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have the right to receive quality healthcare.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Governments must have laws that address the following aspects to meet this right: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10619B6-4E21-230B-A9DF-A69CDBAE16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6623478"/>
              </p:ext>
            </p:extLst>
          </p:nvPr>
        </p:nvGraphicFramePr>
        <p:xfrm>
          <a:off x="1024931" y="3429001"/>
          <a:ext cx="9900244" cy="229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5E898DF-C9FA-4DFC-BD73-95CEF66B90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6FFBF6-B9EB-4FF4-9FC2-776CB37184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BFDCB-7E66-4657-8757-99260BEBA1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498213F-4773-4C7F-AF1B-4791393F3DD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9FBAF0-818A-4A26-93CD-7765448B57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32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Freedom From Discrimination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have the right to protection from discrimination.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of discrimination are: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Ageism - discrimination that older people face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Disrespect for cultural diversity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Governments must have laws that protect older people against discrimination.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9B795E-CFBA-4FB0-8DAD-909095C9F6D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EC906B-A336-42F0-B0C0-C3EB1D5D4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1A9BF-DD7B-4733-9585-39CF61C36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8CECE79-028E-49DE-9C4D-2A644CF87C6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509FB5-55F2-4ED8-ADF3-2376F6348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12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to Information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have a right to access information about their care that includes information about their: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options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Medical records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government has set up an aged care information website called ‘My Aged Care’ to address this.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A3ECB-9BB1-DBA6-F754-0237F938583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CEFCEF-2A7F-45B1-9E08-2C1118909F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BFE220-C1AA-40A9-AF82-3CFAE6C72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A79932-00BA-41FE-99F8-3B72EBAE2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28EABB7-B4AB-4C0C-8FED-9BEA68328B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26831D-724B-40DF-A716-E67AE6777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02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2BF182-D399-42FA-9E1F-132E2B220E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2" t="158" r="21722" b="1"/>
          <a:stretch/>
        </p:blipFill>
        <p:spPr>
          <a:xfrm>
            <a:off x="4624552" y="0"/>
            <a:ext cx="7567448" cy="684711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3C86BA-208A-0966-59F6-7826CCB8EE1C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2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to Autonomy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Autonomy means having control over one’s decisions.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have a right to make decisions in matters directly affecting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includes decisions over their: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Health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</p:spTree>
    <p:extLst>
      <p:ext uri="{BB962C8B-B14F-4D97-AF65-F5344CB8AC3E}">
        <p14:creationId xmlns:p14="http://schemas.microsoft.com/office/powerpoint/2010/main" val="37009461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 to Participate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have the right to take part in activities within their community.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means they also have the right to have their needs accommodated, where the community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Make sure that activities welcome older people to join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Take measures to ensure that they can safely and fully participate in these activities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deserve to voice out their opinions and suggestions.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allows them to take a more active role in society and empowers them.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B104B-0EA8-40A2-80E4-7895A06652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8D5ED5-E8B9-456A-8CDC-FFD7D5B00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D6CF9-57BF-4B8D-B0B8-2E73744F2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4B5CCC5-7A42-4F14-B402-B415A717A0B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A3DCA4-0417-4594-8511-20740E6B1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994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4">
            <a:extLst>
              <a:ext uri="{FF2B5EF4-FFF2-40B4-BE49-F238E27FC236}">
                <a16:creationId xmlns:a16="http://schemas.microsoft.com/office/drawing/2014/main" id="{D635D4DD-3342-44EA-9F07-8A91A04EC93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825625"/>
            <a:ext cx="5257799" cy="35200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2.2.4 Complying With Legal and Human Rights Requirements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first step to complying with legal requirements is understanding what they 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Once you know the laws, it would be easier to comply with them.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C595DF-A0BB-422A-85D9-222C835C23A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158D38-197F-42B7-BFA7-C814DD911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106407-691F-471C-AB56-6DABBAF06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75DC777-6071-47BC-BCBF-8D76205CCFAC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3EB095-1DC7-4162-BD06-0C5B16C13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60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Funding Systems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refer to the act of providing resources to finance an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organisation’s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services in the aged care sector.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May private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get their funding from profit. This means they charge older people or their families for their services.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Residential care providers can apply for grants from the government.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use the Aged Care Funding Instrument (ACFI) to claim aid for each resident they provide care for.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F34742-F3D2-4E58-813D-1DBB284A2C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4A366-C727-4C71-A9B7-71AE17587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FF115F-AC4D-4050-98FA-FDBDF572B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B049C89-2CE1-4D0C-9504-79B2EE93E31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2D6CB1-F5F8-4AA8-BB64-6F14F0C44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730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4" descr="Young casual woman writing on notebook">
            <a:extLst>
              <a:ext uri="{FF2B5EF4-FFF2-40B4-BE49-F238E27FC236}">
                <a16:creationId xmlns:a16="http://schemas.microsoft.com/office/drawing/2014/main" id="{1D41AC7C-7F06-47D5-8E03-F4794DFE0DEF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50" t="-104" r="-16306" b="34935"/>
          <a:stretch/>
        </p:blipFill>
        <p:spPr bwMode="auto">
          <a:xfrm>
            <a:off x="311500" y="633046"/>
            <a:ext cx="4087198" cy="63029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3425" y="1825625"/>
            <a:ext cx="63817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Things to do to ensure Legal Compliance: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Understand the legal requirements of your job role.</a:t>
            </a:r>
          </a:p>
          <a:p>
            <a:pPr marL="5334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about the laws relevant to aged care.</a:t>
            </a:r>
          </a:p>
          <a:p>
            <a:pPr marL="5334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about the standards in aged care.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053B17-C3A8-4FF5-82D0-87118CBBAE96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BD92A-3B81-4199-96DF-5A77B37176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20F32-1C08-426B-BC89-083D5BD3E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63665-9B16-4149-873E-3AD3B9286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9E688ED7-B498-4B6A-BCB9-863C256E56FB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BBC401-8C7F-4474-83C5-88A350E5E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55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Things to do to ensure Legal Compliance: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Research the provider you will work for.</a:t>
            </a:r>
          </a:p>
          <a:p>
            <a:pPr marL="5334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out if they are part of any reputable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38163" indent="-355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Read reviews about the provider.</a:t>
            </a:r>
          </a:p>
          <a:p>
            <a:pPr marL="538163" indent="-3556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Ask if they are an accredited provider.</a:t>
            </a:r>
          </a:p>
          <a:p>
            <a:pPr marL="5334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9050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DD6AE-D468-45B3-B757-F7CD96090C6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AC40B-D457-4495-B115-1CB0598A5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B9D149-BF38-4797-A19F-5337F36F5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70FD77F-6CD2-43AD-A1CC-0A1DC102625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CEAE00-2454-4B2C-B5E1-D215FC5176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05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Things to do to ensure Legal Compliance: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 in accordance with the law.</a:t>
            </a:r>
          </a:p>
          <a:p>
            <a:pPr marL="5334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Perform your job role to the best of your abilities.</a:t>
            </a:r>
          </a:p>
          <a:p>
            <a:pPr marL="5334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Follow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policies and procedures.</a:t>
            </a:r>
          </a:p>
          <a:p>
            <a:pPr marL="533400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Treat people with care and respect.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7D39F-98BF-4902-A5DD-CB209CDA1A2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997BD-67C8-45F1-B15C-897B652AC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72DE44-CE50-4799-BBAA-2E009B30E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52A3223-9502-4D97-9482-F2E2B98BA5B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E79220-7A36-4AEC-9FF6-351E1A0BC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16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66600"/>
            <a:ext cx="5655600" cy="5724800"/>
          </a:xfrm>
        </p:spPr>
        <p:txBody>
          <a:bodyPr anchor="ctr">
            <a:noAutofit/>
          </a:bodyPr>
          <a:lstStyle/>
          <a:p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With Inter-Disciplinary Team Members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336" y="1615288"/>
            <a:ext cx="5700693" cy="38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56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Inter-disciplinary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means coming from more than one discipline or specialty.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Care providers have inter-disciplinary teams to provide services for older people that include: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Medical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Counselling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care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Administrative care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team member has a role to play in taking care of an older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1FA7E-D664-4E0A-94F1-5FA6FFEE87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78DE6-E183-4B16-9BCB-949DDA84B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F5D17-210B-4437-81E4-E89AA12F1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41B5ACF-29B4-46D5-BAEA-2BDE2ECF1C33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1E2A87-2922-47EE-8461-EDE2EF45C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82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essential to know your role and how you can contribute to the team.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 to be an efficient and a team player aged care worker,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Have good communication skills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 how to cooperate with the other people in the team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cannot collaborate with your team, you cannot provide good services.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A6E8A-7081-0806-3470-5EA99358E4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423B1-A07F-49A5-BD85-8E1C736B282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FBBD4-DD88-4248-9F21-8CE3EC9D9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D18CB1-323B-43E7-99FC-6CF8EDB39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B5B501-3B35-4D97-9F05-8EA0F1AA1DC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DB0E4-61D7-4895-B2AC-91A2D1706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40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F463E23A-2D80-4E7F-BE25-E1FA41DE86E9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0" y="1831199"/>
            <a:ext cx="5157233" cy="344121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Roles of Team Members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inter-disciplinary care team consists of one older person and several aged care workers.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members depend on the needs of the older person.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7E3EE5-8C5E-4F41-8244-2A4C3F13D05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7FD7B2-6119-490B-A7D8-4F616B575D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58C6A-BC66-4A48-9278-E47A9FFE2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C9552-C48F-4F55-9531-04FC036701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E34806E-2A82-4F02-984D-BAC7E1957F7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457CA7-7BD4-41A8-BDAC-4AD93BA5B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86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of members of an inter-disciplinary team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Medical Staff (e.g. Doctors, Nurses, Specialists)</a:t>
            </a:r>
          </a:p>
          <a:p>
            <a:pPr marL="271463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Roles and Responsibilities:</a:t>
            </a:r>
          </a:p>
          <a:p>
            <a:pPr marL="614363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medical care depending on the person's needs.</a:t>
            </a:r>
          </a:p>
          <a:p>
            <a:pPr marL="614363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routine check-ups.</a:t>
            </a:r>
          </a:p>
          <a:p>
            <a:pPr marL="614363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 the person's health and nutrition.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EC00F1-A25E-0BB9-43A8-7E6CFFA2C5F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82B546-3D64-46D5-9728-E1813BFCF8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438A0-6E38-4102-8B08-C597375FC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D6950F-3F24-4AE9-B590-6848DBE3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4B0C6D7-E7C1-4943-9696-40286018CD99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24A3BF-6AFF-49CB-B032-BDFAC3DAD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28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of members of an inter-disciplinary team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Staff (e.g. Aged Care Workers, Counsellors)</a:t>
            </a:r>
          </a:p>
          <a:p>
            <a:pPr marL="271463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Roles and Responsibilities:</a:t>
            </a:r>
          </a:p>
          <a:p>
            <a:pPr marL="614363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with daily living activities.</a:t>
            </a:r>
          </a:p>
          <a:p>
            <a:pPr marL="614363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Help with errands and community participation.</a:t>
            </a:r>
          </a:p>
          <a:p>
            <a:pPr marL="614363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mental health care.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57960-6F99-6F61-1BE7-8BE1C30A180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ABC6C-86D5-49ED-B0EB-F96F46FAD66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8D3D2-4A21-4935-80E7-E124E4732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7B2E4-057D-443D-97B2-98E48BE0E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5F963E9-ED27-4EE6-BC1C-A0CA377CFCF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B44E00-D77C-487B-9713-DEDBAB5C6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594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of members of an inter-disciplinary team include the following: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Administration (e.g. Residential Facility Staff, Contact Persons)</a:t>
            </a:r>
          </a:p>
          <a:p>
            <a:pPr marL="271463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Roles and Responsibilities:</a:t>
            </a:r>
          </a:p>
          <a:p>
            <a:pPr marL="614363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 the person's care schedule and costs.</a:t>
            </a:r>
          </a:p>
          <a:p>
            <a:pPr marL="614363" indent="-34290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track of daily operations in residential facilities.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F8A24-F415-60EA-9575-9A39933321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9BF9B5-6BB2-483A-BA5B-5F3808C9277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A3273-4016-4F7E-AAD4-08183A5DC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2A06A-C88A-4E7E-864A-F7ACEC55A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AB72906-DF6B-4C7C-97E9-020DCAA589C0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D0489-FF76-4841-A83F-671E8A3B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Older people who are on a low income can ask for help from the following services: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1E0766-3B11-18B7-B2CE-08DFFC36B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342805"/>
              </p:ext>
            </p:extLst>
          </p:nvPr>
        </p:nvGraphicFramePr>
        <p:xfrm>
          <a:off x="984737" y="2321170"/>
          <a:ext cx="9940438" cy="375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21B3F36-78DC-4736-9531-A25B2DA59D2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4D0AD-79DF-4523-A9B6-A7251FD52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282B74-60C3-4625-BD97-2B97366F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A89D3E-B321-4146-B182-79D9969A70C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FE0C1-A0A2-4312-9FB1-4761CDF212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803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2.3.1 Working With Your Team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Teamwork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means putting your skills together for a common goal.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 of having good teamwork: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Without teamwork, the care you provide may be incomplete or inconsistent.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9799D1B-DE4F-601C-526B-19E71A24C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2401688"/>
              </p:ext>
            </p:extLst>
          </p:nvPr>
        </p:nvGraphicFramePr>
        <p:xfrm>
          <a:off x="954593" y="2813539"/>
          <a:ext cx="9970582" cy="2672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AB73A39-50E0-4753-8A0B-A10405421CE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DE0A0-F107-4617-9A36-0E97D4E568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A77BE-DD5E-4010-A8C3-64B4FFAEB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13CBEF7-DCF2-4E0B-A48B-386C17B64041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81DF3-5756-453B-A80B-A8679F5E83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768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tips for working well with a team: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CC9FC-5A57-4572-B848-F6FD1A39FA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4F1448-8D14-1FAE-172D-7E8331331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302814"/>
              </p:ext>
            </p:extLst>
          </p:nvPr>
        </p:nvGraphicFramePr>
        <p:xfrm>
          <a:off x="984737" y="2401556"/>
          <a:ext cx="9837337" cy="3627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3925619-E9CC-4913-8600-0C5E741094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E16DD5-2E89-4070-8C8B-83D40CD644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BD50BC-39EE-48BA-A351-8857889522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DC30F06-4371-460B-BB1C-D90709DCFC3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62B8D-76D8-4693-A7EF-B746A5236D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89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Knowing your role means knowing what to do and doing it well.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you to do that, you must: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Respect everyone and appreciate what each member does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your role, do not take over all the work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overstep your boundaries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 not ignore a team member who needs help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everyone updated on details about older people in your care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important in making sure they are receiving the best care.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21CE76-AFAC-BAD5-DADD-16C0EC2B52E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1733CB-602D-49AE-882D-4A500B9550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C519D-E885-4EA2-B45D-05EEC22A0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012F1-8884-4050-8F59-4CF02C16F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9EF69C9-661A-45B3-A93E-4293703D323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38DB03-DB53-494A-A3BF-719BDCB6B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683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1258E-42A2-4A96-A264-9BF3D415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78582"/>
            <a:ext cx="5654675" cy="4900836"/>
          </a:xfrm>
        </p:spPr>
        <p:txBody>
          <a:bodyPr anchor="ctr">
            <a:noAutofit/>
          </a:bodyPr>
          <a:lstStyle/>
          <a:p>
            <a:r>
              <a:rPr lang="en-AU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Digital Technology in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Workplace</a:t>
            </a:r>
            <a:endParaRPr lang="en-AU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21BB12B-0222-4B1F-B9A5-7432D5680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6525" y="1568394"/>
            <a:ext cx="5705475" cy="380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22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 sharing is vital in aged care. You need to access and share information about people in aged care, including: 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Basic information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Medical records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History of their care and service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  <a:defRPr/>
            </a:pPr>
            <a:r>
              <a:rPr lang="en-US" sz="2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</a:rPr>
              <a:t>Any complaints or feedback they have given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0FF765-52F8-4A8F-AF1C-2772CCCA9F9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232C7-B83F-46DE-BAEB-3FDE8AA77F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AFAB6-F0BB-4B75-BD08-F28350077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2A9A5-8880-4F57-A011-37FC24AB7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9DAA016-9AE7-483F-81C4-55D79B7673A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6BBF26-E6BF-4D59-B276-6FEA7D472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676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solidFill>
                  <a:srgbClr val="FF595E"/>
                </a:solidFill>
                <a:latin typeface="+mn-lt"/>
              </a:rPr>
              <a:t>2.4.1 Engaging With People and </a:t>
            </a:r>
            <a:r>
              <a:rPr lang="en-US" b="1" dirty="0" err="1">
                <a:solidFill>
                  <a:srgbClr val="FF595E"/>
                </a:solidFill>
                <a:latin typeface="+mn-lt"/>
              </a:rPr>
              <a:t>Organisation</a:t>
            </a:r>
            <a:r>
              <a:rPr lang="en-US" b="1" dirty="0">
                <a:solidFill>
                  <a:srgbClr val="FF595E"/>
                </a:solidFill>
                <a:latin typeface="+mn-lt"/>
              </a:rPr>
              <a:t> Using Technology</a:t>
            </a:r>
            <a:endParaRPr lang="en-AU" b="1" dirty="0">
              <a:solidFill>
                <a:srgbClr val="FF595E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technology is an effective way to connect with the people you work with.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 has become the best way to connect with others.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doing your job, you will be using technology to engage with your team members and older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should have at least a basic knowledge of using the systems that let you do that.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72F12B-CF79-42D9-AA6B-DD237683D01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ACC622-B3F5-42CD-947B-9A19539FEBA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948C41-2B51-4D7D-84D2-44423D6B7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4D53B-95AA-445D-89FA-141DCE264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4BD206B-6C19-429C-A804-19D8BD0F2554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986116-EAC1-45A7-BF63-C8DE09695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08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697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Engaging With the Care Team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Communicating with the care team using technology is essential as you cannot always meet with each other in person.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of technology that you might have to use to contact your colleagues: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2C76C-28C1-4F00-BA13-3A18255EA30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D14D8C-B74B-796A-F4E8-F215B2F5B9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977897"/>
              </p:ext>
            </p:extLst>
          </p:nvPr>
        </p:nvGraphicFramePr>
        <p:xfrm>
          <a:off x="984737" y="3737987"/>
          <a:ext cx="9940437" cy="22005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5C8328B-DC50-4582-B8ED-86C915C2D5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0D329-3733-4FED-86B0-5DB95BBA4E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BFB554-0B5E-4C04-8BA3-EEC5EC6A8E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58E07B7-625F-4D23-97D2-EC4CB39D55F6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7D2E3C-B58A-4F70-B8BE-98C0B2FC4C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18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Engaging With Older People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older people struggle to use technology but for some cases, some can use technology just as efficiently as younger people.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the same ways mentioned in the previous slide to communicate with the older people in your care.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 of engaging older people to technology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keeps them engaged.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keeps them entertained.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D73459-2DA0-CAD6-5735-5BF076B1BDF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58034-D70B-4BF1-BC5C-5AF9A0ED72B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26DC9-59E9-456A-B8AE-0B8D7C6EB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806B9-BBBA-4738-9329-1D7A538B0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6FBBFB0-3049-4F57-ADBB-FB347A7A40C8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905024-52A8-4920-9E79-4BC5D3BA4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52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2BF182-D399-42FA-9E1F-132E2B220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6" r="19836"/>
          <a:stretch/>
        </p:blipFill>
        <p:spPr>
          <a:xfrm>
            <a:off x="5308600" y="-10883"/>
            <a:ext cx="68834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F53C4D5-3A5D-270F-F14E-49D89C116FE3}"/>
              </a:ext>
            </a:extLst>
          </p:cNvPr>
          <p:cNvSpPr/>
          <p:nvPr/>
        </p:nvSpPr>
        <p:spPr>
          <a:xfrm>
            <a:off x="3941345" y="0"/>
            <a:ext cx="5983705" cy="6858000"/>
          </a:xfrm>
          <a:prstGeom prst="rect">
            <a:avLst/>
          </a:prstGeom>
          <a:gradFill flip="none" rotWithShape="1">
            <a:gsLst>
              <a:gs pos="64593">
                <a:srgbClr val="FFFFFF">
                  <a:alpha val="70000"/>
                </a:srgbClr>
              </a:gs>
              <a:gs pos="26556">
                <a:srgbClr val="FFFFFF"/>
              </a:gs>
              <a:gs pos="38100">
                <a:schemeClr val="bg1">
                  <a:alpha val="90000"/>
                </a:schemeClr>
              </a:gs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527799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Engaging With the Organisation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organisations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rely heavily on technology for their operations.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also manage their employees, clients and operations digitally.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33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Here are some examples of ways you will engage with your workplace using technology: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Filing for leaves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Checking for updates on people or the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Storing and accessing records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Recording your attendance and completed tasks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56CB2-D70D-4364-B5FE-FCDA80D218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782D7C-C33D-4797-8DAD-B100DF34C5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D3DAF-9EF5-4B31-AEF6-F7574BE60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0C4D78-DB3C-43DE-B26C-F5F239C41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2118CAB-B205-4923-B612-9D715A4964BD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8DF2D6-D79A-443D-BC9E-9BDE57DD8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1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Accreditation Systems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Accreditation is officially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recognising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a provider is qualified to provide aged care services. 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Aged Care Quality and Safety Commission assesses providers for accreditation.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seek to assess the quality and care of services delivered by approved providers against the Quality Standards.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done to contribute to improved safety, quality and continuous improvement of services.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CAC9E-CB4B-469A-BC05-FE166E7C07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D06C38-00D8-4FBC-A151-B10FE1240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643111-F6A6-4E0A-AB22-06CC377FF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2F7D80B-5A02-46C7-8B4E-CAFDC0E12B8F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555212-B664-4C9A-959D-E36DEA116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962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3EF6-BB7D-4D73-9C21-731770A7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086975" cy="1325563"/>
          </a:xfrm>
        </p:spPr>
        <p:txBody>
          <a:bodyPr/>
          <a:lstStyle/>
          <a:p>
            <a:r>
              <a:rPr lang="en-AU" b="1" dirty="0">
                <a:solidFill>
                  <a:srgbClr val="FF595E"/>
                </a:solidFill>
                <a:latin typeface="+mn-lt"/>
              </a:rPr>
              <a:t>What have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697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A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part of the session, we have covered: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Meet job role requirements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</a:t>
            </a:r>
            <a:r>
              <a:rPr lang="en-US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organisational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requirements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 within an aged care context</a:t>
            </a:r>
          </a:p>
          <a:p>
            <a:pPr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Font typeface="Wingdings" panose="05000000000000000000" pitchFamily="2" charset="2"/>
              <a:buChar char="§"/>
            </a:pPr>
            <a:r>
              <a:rPr lang="en-A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self-care strategies </a:t>
            </a:r>
          </a:p>
        </p:txBody>
      </p:sp>
      <p:pic>
        <p:nvPicPr>
          <p:cNvPr id="12" name="Graphic 11" descr="Open book with table lamp, books, pen and pencil">
            <a:extLst>
              <a:ext uri="{FF2B5EF4-FFF2-40B4-BE49-F238E27FC236}">
                <a16:creationId xmlns:a16="http://schemas.microsoft.com/office/drawing/2014/main" id="{9700A7B7-117C-4171-A8DD-0A67FB07C96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353300" y="2019300"/>
            <a:ext cx="483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887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5BCBC-80AD-4BB5-B2F3-2A55BDDB0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12"/>
            <a:ext cx="10515600" cy="3389375"/>
          </a:xfrm>
        </p:spPr>
        <p:txBody>
          <a:bodyPr anchor="b">
            <a:normAutofit/>
          </a:bodyPr>
          <a:lstStyle/>
          <a:p>
            <a:pPr marL="0" marR="6477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PH" sz="2000" b="1" dirty="0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End of </a:t>
            </a:r>
            <a:r>
              <a:rPr lang="en-PH" sz="2000" b="1">
                <a:solidFill>
                  <a:schemeClr val="bg1">
                    <a:lumMod val="65000"/>
                  </a:schemeClr>
                </a:solidFill>
                <a:ea typeface="Open Sans" pitchFamily="34" charset="0"/>
                <a:cs typeface="Open Sans" pitchFamily="34" charset="0"/>
              </a:rPr>
              <a:t>Chapter 2</a:t>
            </a:r>
            <a:endParaRPr lang="en-US" sz="2000" b="1" dirty="0">
              <a:solidFill>
                <a:schemeClr val="bg1">
                  <a:lumMod val="65000"/>
                </a:schemeClr>
              </a:solidFill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58F79-457E-4DFC-BB7C-F3A6520849B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CF7DB-4932-4A9B-A47A-87542A4239E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732D27-5303-4CCC-BCE7-6B682CA04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6407A-8393-4821-BBC1-F5235DF4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6D06A8C-C0CB-4EB4-B441-3427B9562797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05AD1E-23DD-483A-90BC-DF7FE1811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46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9E7B-D1BB-4A59-8D12-11E6C2FA5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087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Below is a summary of the accreditation process:</a:t>
            </a:r>
          </a:p>
          <a:p>
            <a:pPr marL="0" indent="0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1C96D3"/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A6C9B-E982-4ED2-B32D-A345B6FD82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165E52-92B3-40D4-949D-279EB90F3F9E}"/>
              </a:ext>
            </a:extLst>
          </p:cNvPr>
          <p:cNvSpPr/>
          <p:nvPr/>
        </p:nvSpPr>
        <p:spPr>
          <a:xfrm>
            <a:off x="0" y="6277768"/>
            <a:ext cx="9004300" cy="215107"/>
          </a:xfrm>
          <a:prstGeom prst="rect">
            <a:avLst/>
          </a:prstGeom>
          <a:solidFill>
            <a:srgbClr val="FF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/>
            <a:r>
              <a:rPr lang="en-US" sz="1050" i="1" dirty="0">
                <a:latin typeface="+mn-lt"/>
              </a:rPr>
              <a:t>Work Within </a:t>
            </a:r>
            <a:r>
              <a:rPr lang="en-US" sz="1050" i="1" dirty="0" err="1">
                <a:latin typeface="+mn-lt"/>
              </a:rPr>
              <a:t>Organisational</a:t>
            </a:r>
            <a:r>
              <a:rPr lang="en-US" sz="1050" i="1" dirty="0">
                <a:latin typeface="+mn-lt"/>
              </a:rPr>
              <a:t> Requirements</a:t>
            </a:r>
            <a:endParaRPr lang="en-PH" sz="1050" i="1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71D155F-0C3A-6050-6D9A-0A01E648D0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867290"/>
              </p:ext>
            </p:extLst>
          </p:nvPr>
        </p:nvGraphicFramePr>
        <p:xfrm>
          <a:off x="994787" y="2431701"/>
          <a:ext cx="9930614" cy="3627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6AC302E-A407-4103-91CF-FA14DD45CF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EBE3F-91C4-4A30-ADC2-C81B7B66F8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94476E-DB15-4675-BFD2-665490852F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9902" y="5816963"/>
            <a:ext cx="720000" cy="720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95B0152-32AE-41A4-8658-58ED3C82006E}"/>
              </a:ext>
            </a:extLst>
          </p:cNvPr>
          <p:cNvSpPr/>
          <p:nvPr/>
        </p:nvSpPr>
        <p:spPr>
          <a:xfrm>
            <a:off x="10625467" y="5468471"/>
            <a:ext cx="1566533" cy="13895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BF04F5-4FE1-462C-A9FD-B0D105F0CD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06635" y="5430603"/>
            <a:ext cx="1566533" cy="156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26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A86537132AB842AA182E814304EAA3" ma:contentTypeVersion="12" ma:contentTypeDescription="Create a new document." ma:contentTypeScope="" ma:versionID="2ea00a2ae54cc06574c9e1f88e6a9f83">
  <xsd:schema xmlns:xsd="http://www.w3.org/2001/XMLSchema" xmlns:xs="http://www.w3.org/2001/XMLSchema" xmlns:p="http://schemas.microsoft.com/office/2006/metadata/properties" xmlns:ns2="4dad8055-0b31-433a-8243-67070a30e3dd" xmlns:ns3="29a6e72c-4bd6-4753-a151-c4743ef85a8a" targetNamespace="http://schemas.microsoft.com/office/2006/metadata/properties" ma:root="true" ma:fieldsID="beb4c7d8d4c11f11c0064e63bdb37c83" ns2:_="" ns3:_="">
    <xsd:import namespace="4dad8055-0b31-433a-8243-67070a30e3dd"/>
    <xsd:import namespace="29a6e72c-4bd6-4753-a151-c4743ef85a8a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d8055-0b31-433a-8243-67070a30e3d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fbe4929-d8e5-4834-beec-be58b76c56a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6e72c-4bd6-4753-a151-c4743ef85a8a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95919b7e-9482-4a60-a402-69f15daed2b6}" ma:internalName="TaxCatchAll" ma:showField="CatchAllData" ma:web="29a6e72c-4bd6-4753-a151-c4743ef85a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d8055-0b31-433a-8243-67070a30e3dd">
      <Terms xmlns="http://schemas.microsoft.com/office/infopath/2007/PartnerControls"/>
    </lcf76f155ced4ddcb4097134ff3c332f>
    <TaxCatchAll xmlns="29a6e72c-4bd6-4753-a151-c4743ef85a8a" xsi:nil="true"/>
  </documentManagement>
</p:properties>
</file>

<file path=customXml/itemProps1.xml><?xml version="1.0" encoding="utf-8"?>
<ds:datastoreItem xmlns:ds="http://schemas.openxmlformats.org/officeDocument/2006/customXml" ds:itemID="{31AE721C-A530-456E-AFFE-F75C16516E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d8055-0b31-433a-8243-67070a30e3dd"/>
    <ds:schemaRef ds:uri="29a6e72c-4bd6-4753-a151-c4743ef85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229EFB-6C75-42DB-A179-188C3AC3AC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FF376-D503-4451-98A5-28499D684D0B}">
  <ds:schemaRefs>
    <ds:schemaRef ds:uri="9070b689-7605-479f-8804-a59ee445c744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6cecd733-34d5-425b-8041-9161b6f347cb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4dad8055-0b31-433a-8243-67070a30e3dd"/>
    <ds:schemaRef ds:uri="29a6e72c-4bd6-4753-a151-c4743ef85a8a"/>
  </ds:schemaRefs>
</ds:datastoreItem>
</file>

<file path=docMetadata/LabelInfo.xml><?xml version="1.0" encoding="utf-8"?>
<clbl:labelList xmlns:clbl="http://schemas.microsoft.com/office/2020/mipLabelMetadata">
  <clbl:label id="{940342a7-de81-4f2d-83d5-6ecae4926616}" enabled="1" method="Privileged" siteId="{6a3a435d-3aa3-47a8-87fa-0e6bd220e1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4223</Words>
  <Application>Microsoft Office PowerPoint</Application>
  <PresentationFormat>Widescreen</PresentationFormat>
  <Paragraphs>511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Courier New</vt:lpstr>
      <vt:lpstr>Wingdings</vt:lpstr>
      <vt:lpstr>Office Theme</vt:lpstr>
      <vt:lpstr>Work Within Organisational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 Comply With Professional Conduct Requirements</vt:lpstr>
      <vt:lpstr>PowerPoint Presentation</vt:lpstr>
      <vt:lpstr>PowerPoint Presentation</vt:lpstr>
      <vt:lpstr>PowerPoint Presentation</vt:lpstr>
      <vt:lpstr>2.1.1 Industry Standards</vt:lpstr>
      <vt:lpstr>PowerPoint Presentation</vt:lpstr>
      <vt:lpstr>PowerPoint Presentation</vt:lpstr>
      <vt:lpstr>PowerPoint Presentation</vt:lpstr>
      <vt:lpstr>PowerPoint Presentation</vt:lpstr>
      <vt:lpstr>2.1.2 Cultural Diversity in the Aged Care Sector</vt:lpstr>
      <vt:lpstr>PowerPoint Presentation</vt:lpstr>
      <vt:lpstr>PowerPoint Presentation</vt:lpstr>
      <vt:lpstr>PowerPoint Presentation</vt:lpstr>
      <vt:lpstr>PowerPoint Presentation</vt:lpstr>
      <vt:lpstr>2.1.3 Risk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 Comply With Legal and Human Rights Framework Requirements</vt:lpstr>
      <vt:lpstr>PowerPoint Presentation</vt:lpstr>
      <vt:lpstr>PowerPoint Presentation</vt:lpstr>
      <vt:lpstr>2.2.1 National Legislation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2.2.2 State and Territory Legislation</vt:lpstr>
      <vt:lpstr>PowerPoint Presentation</vt:lpstr>
      <vt:lpstr>PowerPoint Presentation</vt:lpstr>
      <vt:lpstr>2.2.3 Human Rights Frameworks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2.2.4 Complying With Legal and Human Rights Requirements</vt:lpstr>
      <vt:lpstr>PowerPoint Presentation</vt:lpstr>
      <vt:lpstr>PowerPoint Presentation</vt:lpstr>
      <vt:lpstr>PowerPoint Presentation</vt:lpstr>
      <vt:lpstr>2.3 Work With Inter-Disciplinary Team Members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2.3.1 Working With Your Team</vt:lpstr>
      <vt:lpstr>PowerPoint Presentation</vt:lpstr>
      <vt:lpstr>PowerPoint Presentation</vt:lpstr>
      <vt:lpstr>2.4 Use Digital Technology in the Workplace</vt:lpstr>
      <vt:lpstr>PowerPoint Presentation</vt:lpstr>
      <vt:lpstr>2.4.1 Engaging With People and Organisation Using Technology</vt:lpstr>
      <vt:lpstr>PowerPoint Presentation</vt:lpstr>
      <vt:lpstr>PowerPoint Presentation</vt:lpstr>
      <vt:lpstr>PowerPoint Presentation</vt:lpstr>
      <vt:lpstr>PowerPoint Presentation</vt:lpstr>
      <vt:lpstr>What have we learnt?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Compliant Learning Resources</dc:creator>
  <cp:lastModifiedBy>PC-5</cp:lastModifiedBy>
  <cp:revision>647</cp:revision>
  <dcterms:created xsi:type="dcterms:W3CDTF">2020-09-30T05:05:23Z</dcterms:created>
  <dcterms:modified xsi:type="dcterms:W3CDTF">2023-12-18T05:28:38Z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0x01010090A86537132AB842AA182E814304EAA3</vt:lpwstr>
  </property>
  <property fmtid="{D5CDD505-2E9C-101B-9397-08002B2CF9AE}" pid="3" name="MediaServiceImageTags">
    <vt:lpwstr/>
  </property>
  <property fmtid="{D5CDD505-2E9C-101B-9397-08002B2CF9AE}" pid="4" name="MSIP_Label_c1019aa4-092a-489f-a93b-50ae2bbd82bd_Enabled">
    <vt:lpwstr>true</vt:lpwstr>
  </property>
  <property fmtid="{D5CDD505-2E9C-101B-9397-08002B2CF9AE}" pid="5" name="MSIP_Label_c1019aa4-092a-489f-a93b-50ae2bbd82bd_SetDate">
    <vt:lpwstr>2023-01-04T22:51:45Z</vt:lpwstr>
  </property>
  <property fmtid="{D5CDD505-2E9C-101B-9397-08002B2CF9AE}" pid="6" name="MSIP_Label_c1019aa4-092a-489f-a93b-50ae2bbd82bd_Method">
    <vt:lpwstr>Standard</vt:lpwstr>
  </property>
  <property fmtid="{D5CDD505-2E9C-101B-9397-08002B2CF9AE}" pid="7" name="MSIP_Label_c1019aa4-092a-489f-a93b-50ae2bbd82bd_Name">
    <vt:lpwstr>defa4170-0d19-0005-0004-bc88714345d2</vt:lpwstr>
  </property>
  <property fmtid="{D5CDD505-2E9C-101B-9397-08002B2CF9AE}" pid="8" name="MSIP_Label_c1019aa4-092a-489f-a93b-50ae2bbd82bd_SiteId">
    <vt:lpwstr>6a3a435d-3aa3-47a8-87fa-0e6bd220e179</vt:lpwstr>
  </property>
  <property fmtid="{D5CDD505-2E9C-101B-9397-08002B2CF9AE}" pid="9" name="MSIP_Label_c1019aa4-092a-489f-a93b-50ae2bbd82bd_ActionId">
    <vt:lpwstr>8635d3bf-5d3b-4cde-8cb7-275f58cf6346</vt:lpwstr>
  </property>
  <property fmtid="{D5CDD505-2E9C-101B-9397-08002B2CF9AE}" pid="10" name="MSIP_Label_c1019aa4-092a-489f-a93b-50ae2bbd82bd_ContentBits">
    <vt:lpwstr>0</vt:lpwstr>
  </property>
  <property fmtid="{D5CDD505-2E9C-101B-9397-08002B2CF9AE}" pid="11" name="Order">
    <vt:lpwstr>101965500.000000</vt:lpwstr>
  </property>
  <property fmtid="{D5CDD505-2E9C-101B-9397-08002B2CF9AE}" pid="12" name="xd_ProgID">
    <vt:lpwstr/>
  </property>
  <property fmtid="{D5CDD505-2E9C-101B-9397-08002B2CF9AE}" pid="13" name="_SourceUrl">
    <vt:lpwstr/>
  </property>
  <property fmtid="{D5CDD505-2E9C-101B-9397-08002B2CF9AE}" pid="14" name="_SharedFileIndex">
    <vt:lpwstr/>
  </property>
  <property fmtid="{D5CDD505-2E9C-101B-9397-08002B2CF9AE}" pid="15" name="TemplateUrl">
    <vt:lpwstr/>
  </property>
  <property fmtid="{D5CDD505-2E9C-101B-9397-08002B2CF9AE}" pid="16" name="ComplianceAssetId">
    <vt:lpwstr/>
  </property>
  <property fmtid="{D5CDD505-2E9C-101B-9397-08002B2CF9AE}" pid="17" name="_ExtendedDescription">
    <vt:lpwstr/>
  </property>
  <property fmtid="{D5CDD505-2E9C-101B-9397-08002B2CF9AE}" pid="18" name="TriggerFlowInfo">
    <vt:lpwstr/>
  </property>
  <property fmtid="{D5CDD505-2E9C-101B-9397-08002B2CF9AE}" pid="19" name="xd_Signature">
    <vt:lpwstr/>
  </property>
</Properties>
</file>